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7" r:id="rId2"/>
    <p:sldId id="368" r:id="rId3"/>
    <p:sldId id="373" r:id="rId4"/>
    <p:sldId id="374" r:id="rId5"/>
    <p:sldId id="375" r:id="rId6"/>
    <p:sldId id="376" r:id="rId7"/>
    <p:sldId id="377" r:id="rId8"/>
    <p:sldId id="378" r:id="rId9"/>
    <p:sldId id="379" r:id="rId10"/>
    <p:sldId id="380" r:id="rId11"/>
    <p:sldId id="381" r:id="rId12"/>
    <p:sldId id="383" r:id="rId13"/>
    <p:sldId id="323" r:id="rId14"/>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0BC0A8-FCA9-4AC5-AA81-F0F06375C968}">
          <p14:sldIdLst>
            <p14:sldId id="257"/>
            <p14:sldId id="368"/>
            <p14:sldId id="373"/>
            <p14:sldId id="374"/>
            <p14:sldId id="375"/>
            <p14:sldId id="376"/>
            <p14:sldId id="377"/>
            <p14:sldId id="378"/>
            <p14:sldId id="379"/>
            <p14:sldId id="380"/>
            <p14:sldId id="381"/>
            <p14:sldId id="383"/>
            <p14:sldId id="323"/>
          </p14:sldIdLst>
        </p14:section>
        <p14:section name="EN" id="{496F4AEA-70CA-4E28-AF28-3F8515AB5FC7}">
          <p14:sldIdLst/>
        </p14:section>
      </p14:sectionLst>
    </p:ext>
    <p:ext uri="{EFAFB233-063F-42B5-8137-9DF3F51BA10A}">
      <p15:sldGuideLst xmlns:p15="http://schemas.microsoft.com/office/powerpoint/2012/main">
        <p15:guide id="1" orient="horz" pos="1104"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AC8"/>
    <a:srgbClr val="FAE1D9"/>
    <a:srgbClr val="FFF5D8"/>
    <a:srgbClr val="FCECE8"/>
    <a:srgbClr val="ED7D31"/>
    <a:srgbClr val="FCEB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01" autoAdjust="0"/>
    <p:restoredTop sz="92877" autoAdjust="0"/>
  </p:normalViewPr>
  <p:slideViewPr>
    <p:cSldViewPr snapToGrid="0" snapToObjects="1" showGuides="1">
      <p:cViewPr varScale="1">
        <p:scale>
          <a:sx n="60" d="100"/>
          <a:sy n="60" d="100"/>
        </p:scale>
        <p:origin x="2165" y="53"/>
      </p:cViewPr>
      <p:guideLst>
        <p:guide orient="horz" pos="1104"/>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AFDD41-F2F3-1CA8-123E-1BE6013A8D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EF6F031-7C93-244D-268A-4D69B75BFA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33CCD8-2A95-41E2-AAAD-69C0B8B7D52B}" type="datetimeFigureOut">
              <a:rPr lang="en-US" smtClean="0"/>
              <a:t>7/25/2024</a:t>
            </a:fld>
            <a:endParaRPr lang="en-US"/>
          </a:p>
        </p:txBody>
      </p:sp>
      <p:sp>
        <p:nvSpPr>
          <p:cNvPr id="4" name="Footer Placeholder 3">
            <a:extLst>
              <a:ext uri="{FF2B5EF4-FFF2-40B4-BE49-F238E27FC236}">
                <a16:creationId xmlns:a16="http://schemas.microsoft.com/office/drawing/2014/main" id="{6E9B8148-FA92-2E51-878C-8F3F7191D7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F61B143-E466-35B7-EFD1-D0BE5FFC6C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691145-9F5D-42F0-8AA4-4930F138E398}" type="slidenum">
              <a:rPr lang="en-US" smtClean="0"/>
              <a:t>‹#›</a:t>
            </a:fld>
            <a:endParaRPr lang="en-US"/>
          </a:p>
        </p:txBody>
      </p:sp>
    </p:spTree>
    <p:extLst>
      <p:ext uri="{BB962C8B-B14F-4D97-AF65-F5344CB8AC3E}">
        <p14:creationId xmlns:p14="http://schemas.microsoft.com/office/powerpoint/2010/main" val="11644768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5C1ACE-D7CA-4D8C-A9A9-64C873FD32BB}" type="datetimeFigureOut">
              <a:rPr lang="en-US" smtClean="0"/>
              <a:t>7/25/2024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45E3E-D1CA-4D9F-83E5-D9EFFDADE9A0}" type="slidenum">
              <a:rPr lang="en-US" smtClean="0"/>
              <a:t>‹#›</a:t>
            </a:fld>
            <a:endParaRPr lang="en-US"/>
          </a:p>
        </p:txBody>
      </p:sp>
    </p:spTree>
    <p:extLst>
      <p:ext uri="{BB962C8B-B14F-4D97-AF65-F5344CB8AC3E}">
        <p14:creationId xmlns:p14="http://schemas.microsoft.com/office/powerpoint/2010/main" val="1631362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87617083-0D32-4118-1154-E98AF59FF9FC}"/>
              </a:ext>
            </a:extLst>
          </p:cNvPr>
          <p:cNvSpPr>
            <a:spLocks noGrp="1"/>
          </p:cNvSpPr>
          <p:nvPr>
            <p:ph type="dt" sz="half" idx="10"/>
          </p:nvPr>
        </p:nvSpPr>
        <p:spPr>
          <a:xfrm>
            <a:off x="534353" y="9322649"/>
            <a:ext cx="1748790" cy="535517"/>
          </a:xfrm>
          <a:prstGeom prst="rect">
            <a:avLst/>
          </a:prstGeom>
        </p:spPr>
        <p:txBody>
          <a:bodyPr/>
          <a:lstStyle/>
          <a:p>
            <a:fld id="{FA3A2B83-4106-412F-860A-35149E2BFFDB}" type="datetime1">
              <a:rPr lang="en-US" smtClean="0"/>
              <a:t>7/25/2024</a:t>
            </a:fld>
            <a:endParaRPr lang="en-US"/>
          </a:p>
        </p:txBody>
      </p:sp>
      <p:sp>
        <p:nvSpPr>
          <p:cNvPr id="8" name="Footer Placeholder 7">
            <a:extLst>
              <a:ext uri="{FF2B5EF4-FFF2-40B4-BE49-F238E27FC236}">
                <a16:creationId xmlns:a16="http://schemas.microsoft.com/office/drawing/2014/main" id="{651E1A7A-A263-B930-96FD-309A6A08FC16}"/>
              </a:ext>
            </a:extLst>
          </p:cNvPr>
          <p:cNvSpPr>
            <a:spLocks noGrp="1"/>
          </p:cNvSpPr>
          <p:nvPr>
            <p:ph type="ftr" sz="quarter" idx="11"/>
          </p:nvPr>
        </p:nvSpPr>
        <p:spPr>
          <a:xfrm>
            <a:off x="2574608" y="9322649"/>
            <a:ext cx="2623185" cy="53551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54F2790-563E-E260-77EA-B66600FC6D29}"/>
              </a:ext>
            </a:extLst>
          </p:cNvPr>
          <p:cNvSpPr>
            <a:spLocks noGrp="1"/>
          </p:cNvSpPr>
          <p:nvPr>
            <p:ph type="sldNum" sz="quarter" idx="12"/>
          </p:nvPr>
        </p:nvSpPr>
        <p:spPr>
          <a:xfrm>
            <a:off x="5951855" y="8978481"/>
            <a:ext cx="1748790" cy="535517"/>
          </a:xfrm>
          <a:prstGeom prst="rect">
            <a:avLst/>
          </a:prstGeom>
        </p:spPr>
        <p:txBody>
          <a:bodyPr/>
          <a:lstStyle>
            <a:lvl1pPr>
              <a:defRPr sz="1700" b="1">
                <a:solidFill>
                  <a:schemeClr val="tx1"/>
                </a:solidFill>
                <a:latin typeface="Dubai" panose="020B0503030403030204" pitchFamily="34" charset="-78"/>
                <a:cs typeface="Dubai" panose="020B0503030403030204" pitchFamily="34" charset="-78"/>
              </a:defRPr>
            </a:lvl1pPr>
          </a:lstStyle>
          <a:p>
            <a:fld id="{2D96BD04-3F0D-4922-872C-E20AA214B9AD}" type="slidenum">
              <a:rPr lang="en-US" smtClean="0"/>
              <a:pPr/>
              <a:t>‹#›</a:t>
            </a:fld>
            <a:endParaRPr lang="en-US" dirty="0"/>
          </a:p>
        </p:txBody>
      </p:sp>
    </p:spTree>
    <p:extLst>
      <p:ext uri="{BB962C8B-B14F-4D97-AF65-F5344CB8AC3E}">
        <p14:creationId xmlns:p14="http://schemas.microsoft.com/office/powerpoint/2010/main" val="3668071786"/>
      </p:ext>
    </p:extLst>
  </p:cSld>
  <p:clrMapOvr>
    <a:masterClrMapping/>
  </p:clrMapOvr>
  <p:hf hdr="0" ftr="0" dt="0"/>
  <p:extLst>
    <p:ext uri="{DCECCB84-F9BA-43D5-87BE-67443E8EF086}">
      <p15:sldGuideLst xmlns:p15="http://schemas.microsoft.com/office/powerpoint/2012/main">
        <p15:guide id="1" orient="horz" pos="3168" userDrawn="1">
          <p15:clr>
            <a:srgbClr val="FBAE40"/>
          </p15:clr>
        </p15:guide>
        <p15:guide id="2" pos="244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34353" y="9322649"/>
            <a:ext cx="1748790" cy="535517"/>
          </a:xfrm>
          <a:prstGeom prst="rect">
            <a:avLst/>
          </a:prstGeom>
        </p:spPr>
        <p:txBody>
          <a:bodyPr/>
          <a:lstStyle/>
          <a:p>
            <a:fld id="{4AADD12E-BFC0-40E1-A21E-197577874CBC}" type="datetime1">
              <a:rPr lang="en-US" smtClean="0"/>
              <a:t>7/25/2024</a:t>
            </a:fld>
            <a:endParaRPr lang="en-US"/>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a:xfrm>
            <a:off x="5489258" y="9322649"/>
            <a:ext cx="1748790" cy="535517"/>
          </a:xfrm>
          <a:prstGeom prst="rect">
            <a:avLst/>
          </a:prstGeom>
        </p:spPr>
        <p:txBody>
          <a:bodyPr/>
          <a:lstStyle/>
          <a:p>
            <a:fld id="{2D96BD04-3F0D-4922-872C-E20AA214B9AD}" type="slidenum">
              <a:rPr lang="en-US" smtClean="0"/>
              <a:t>‹#›</a:t>
            </a:fld>
            <a:endParaRPr lang="en-US"/>
          </a:p>
        </p:txBody>
      </p:sp>
    </p:spTree>
    <p:extLst>
      <p:ext uri="{BB962C8B-B14F-4D97-AF65-F5344CB8AC3E}">
        <p14:creationId xmlns:p14="http://schemas.microsoft.com/office/powerpoint/2010/main" val="3216562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34353" y="9322649"/>
            <a:ext cx="1748790" cy="535517"/>
          </a:xfrm>
          <a:prstGeom prst="rect">
            <a:avLst/>
          </a:prstGeom>
        </p:spPr>
        <p:txBody>
          <a:bodyPr/>
          <a:lstStyle/>
          <a:p>
            <a:fld id="{DBCA3CFA-AEF9-453B-9EBA-2CC7D117B699}" type="datetime1">
              <a:rPr lang="en-US" smtClean="0"/>
              <a:t>7/25/2024</a:t>
            </a:fld>
            <a:endParaRPr lang="en-US"/>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a:xfrm>
            <a:off x="5489258" y="9322649"/>
            <a:ext cx="1748790" cy="535517"/>
          </a:xfrm>
          <a:prstGeom prst="rect">
            <a:avLst/>
          </a:prstGeom>
        </p:spPr>
        <p:txBody>
          <a:bodyPr/>
          <a:lstStyle/>
          <a:p>
            <a:fld id="{2D96BD04-3F0D-4922-872C-E20AA214B9AD}" type="slidenum">
              <a:rPr lang="en-US" smtClean="0"/>
              <a:t>‹#›</a:t>
            </a:fld>
            <a:endParaRPr lang="en-US" dirty="0"/>
          </a:p>
        </p:txBody>
      </p:sp>
    </p:spTree>
    <p:extLst>
      <p:ext uri="{BB962C8B-B14F-4D97-AF65-F5344CB8AC3E}">
        <p14:creationId xmlns:p14="http://schemas.microsoft.com/office/powerpoint/2010/main" val="261002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7EE8C640-9951-9F06-E471-633B777C21D7}"/>
              </a:ext>
            </a:extLst>
          </p:cNvPr>
          <p:cNvSpPr>
            <a:spLocks noGrp="1"/>
          </p:cNvSpPr>
          <p:nvPr>
            <p:ph type="sldNum" sz="quarter" idx="12"/>
          </p:nvPr>
        </p:nvSpPr>
        <p:spPr>
          <a:xfrm>
            <a:off x="-1210945" y="8978481"/>
            <a:ext cx="1748790" cy="535517"/>
          </a:xfrm>
          <a:prstGeom prst="rect">
            <a:avLst/>
          </a:prstGeom>
        </p:spPr>
        <p:txBody>
          <a:bodyPr/>
          <a:lstStyle>
            <a:lvl1pPr>
              <a:defRPr sz="1700" b="1">
                <a:solidFill>
                  <a:schemeClr val="tx1"/>
                </a:solidFill>
                <a:latin typeface="Dubai" panose="020B0503030403030204" pitchFamily="34" charset="-78"/>
                <a:cs typeface="Dubai" panose="020B0503030403030204" pitchFamily="34" charset="-78"/>
              </a:defRPr>
            </a:lvl1pPr>
          </a:lstStyle>
          <a:p>
            <a:fld id="{2D96BD04-3F0D-4922-872C-E20AA214B9AD}" type="slidenum">
              <a:rPr lang="en-US" smtClean="0"/>
              <a:pPr/>
              <a:t>‹#›</a:t>
            </a:fld>
            <a:endParaRPr lang="en-US" dirty="0"/>
          </a:p>
        </p:txBody>
      </p:sp>
    </p:spTree>
    <p:extLst>
      <p:ext uri="{BB962C8B-B14F-4D97-AF65-F5344CB8AC3E}">
        <p14:creationId xmlns:p14="http://schemas.microsoft.com/office/powerpoint/2010/main" val="2509462648"/>
      </p:ext>
    </p:extLst>
  </p:cSld>
  <p:clrMapOvr>
    <a:masterClrMapping/>
  </p:clrMapOvr>
  <p:hf hdr="0" ftr="0" dt="0"/>
  <p:extLst>
    <p:ext uri="{DCECCB84-F9BA-43D5-87BE-67443E8EF086}">
      <p15:sldGuideLst xmlns:p15="http://schemas.microsoft.com/office/powerpoint/2012/main">
        <p15:guide id="1" orient="horz" pos="3168" userDrawn="1">
          <p15:clr>
            <a:srgbClr val="FBAE40"/>
          </p15:clr>
        </p15:guide>
        <p15:guide id="2" pos="24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4353" y="9322649"/>
            <a:ext cx="1748790" cy="535517"/>
          </a:xfrm>
          <a:prstGeom prst="rect">
            <a:avLst/>
          </a:prstGeom>
        </p:spPr>
        <p:txBody>
          <a:bodyPr/>
          <a:lstStyle/>
          <a:p>
            <a:fld id="{A322EB25-F871-4B49-969C-399F29947D64}" type="datetime1">
              <a:rPr lang="en-US" smtClean="0"/>
              <a:t>7/25/2024</a:t>
            </a:fld>
            <a:endParaRPr lang="en-US"/>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a:xfrm>
            <a:off x="5489258" y="9322649"/>
            <a:ext cx="1748790" cy="535517"/>
          </a:xfrm>
          <a:prstGeom prst="rect">
            <a:avLst/>
          </a:prstGeom>
        </p:spPr>
        <p:txBody>
          <a:bodyPr/>
          <a:lstStyle/>
          <a:p>
            <a:fld id="{2D96BD04-3F0D-4922-872C-E20AA214B9AD}" type="slidenum">
              <a:rPr lang="en-US" smtClean="0"/>
              <a:t>‹#›</a:t>
            </a:fld>
            <a:endParaRPr lang="en-US"/>
          </a:p>
        </p:txBody>
      </p:sp>
    </p:spTree>
    <p:extLst>
      <p:ext uri="{BB962C8B-B14F-4D97-AF65-F5344CB8AC3E}">
        <p14:creationId xmlns:p14="http://schemas.microsoft.com/office/powerpoint/2010/main" val="2367986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34353" y="9322649"/>
            <a:ext cx="1748790" cy="535517"/>
          </a:xfrm>
          <a:prstGeom prst="rect">
            <a:avLst/>
          </a:prstGeom>
        </p:spPr>
        <p:txBody>
          <a:bodyPr/>
          <a:lstStyle/>
          <a:p>
            <a:fld id="{AFC3530E-5EE5-4DF3-B438-955352487697}" type="datetime1">
              <a:rPr lang="en-US" smtClean="0"/>
              <a:t>7/25/2024</a:t>
            </a:fld>
            <a:endParaRPr lang="en-US"/>
          </a:p>
        </p:txBody>
      </p:sp>
      <p:sp>
        <p:nvSpPr>
          <p:cNvPr id="6" name="Footer Placeholder 5"/>
          <p:cNvSpPr>
            <a:spLocks noGrp="1"/>
          </p:cNvSpPr>
          <p:nvPr>
            <p:ph type="ftr" sz="quarter" idx="11"/>
          </p:nvPr>
        </p:nvSpPr>
        <p:spPr>
          <a:xfrm>
            <a:off x="2574608" y="9322649"/>
            <a:ext cx="2623185" cy="535517"/>
          </a:xfrm>
          <a:prstGeom prst="rect">
            <a:avLst/>
          </a:prstGeom>
        </p:spPr>
        <p:txBody>
          <a:bodyPr/>
          <a:lstStyle/>
          <a:p>
            <a:endParaRPr lang="en-US"/>
          </a:p>
        </p:txBody>
      </p:sp>
    </p:spTree>
    <p:extLst>
      <p:ext uri="{BB962C8B-B14F-4D97-AF65-F5344CB8AC3E}">
        <p14:creationId xmlns:p14="http://schemas.microsoft.com/office/powerpoint/2010/main" val="1842681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34353" y="9322649"/>
            <a:ext cx="1748790" cy="535517"/>
          </a:xfrm>
          <a:prstGeom prst="rect">
            <a:avLst/>
          </a:prstGeom>
        </p:spPr>
        <p:txBody>
          <a:bodyPr/>
          <a:lstStyle/>
          <a:p>
            <a:fld id="{1B07629C-A16D-4243-821D-D1071C887CC2}" type="datetime1">
              <a:rPr lang="en-US" smtClean="0"/>
              <a:t>7/25/2024</a:t>
            </a:fld>
            <a:endParaRPr lang="en-US"/>
          </a:p>
        </p:txBody>
      </p:sp>
      <p:sp>
        <p:nvSpPr>
          <p:cNvPr id="8" name="Footer Placeholder 7"/>
          <p:cNvSpPr>
            <a:spLocks noGrp="1"/>
          </p:cNvSpPr>
          <p:nvPr>
            <p:ph type="ftr" sz="quarter" idx="11"/>
          </p:nvPr>
        </p:nvSpPr>
        <p:spPr>
          <a:xfrm>
            <a:off x="2574608" y="9322649"/>
            <a:ext cx="2623185" cy="535517"/>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2D96BD04-3F0D-4922-872C-E20AA214B9AD}" type="slidenum">
              <a:rPr lang="en-US" smtClean="0"/>
              <a:t>‹#›</a:t>
            </a:fld>
            <a:endParaRPr lang="en-US"/>
          </a:p>
        </p:txBody>
      </p:sp>
    </p:spTree>
    <p:extLst>
      <p:ext uri="{BB962C8B-B14F-4D97-AF65-F5344CB8AC3E}">
        <p14:creationId xmlns:p14="http://schemas.microsoft.com/office/powerpoint/2010/main" val="1250237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534353" y="9322649"/>
            <a:ext cx="1748790" cy="535517"/>
          </a:xfrm>
          <a:prstGeom prst="rect">
            <a:avLst/>
          </a:prstGeom>
        </p:spPr>
        <p:txBody>
          <a:bodyPr/>
          <a:lstStyle/>
          <a:p>
            <a:fld id="{C80B306E-AE13-4D3E-AFA6-4984DEFB77A5}" type="datetime1">
              <a:rPr lang="en-US" smtClean="0"/>
              <a:t>7/25/2024</a:t>
            </a:fld>
            <a:endParaRPr lang="en-US"/>
          </a:p>
        </p:txBody>
      </p:sp>
      <p:sp>
        <p:nvSpPr>
          <p:cNvPr id="4" name="Footer Placeholder 3"/>
          <p:cNvSpPr>
            <a:spLocks noGrp="1"/>
          </p:cNvSpPr>
          <p:nvPr>
            <p:ph type="ftr" sz="quarter" idx="11"/>
          </p:nvPr>
        </p:nvSpPr>
        <p:spPr>
          <a:xfrm>
            <a:off x="2574608" y="9322649"/>
            <a:ext cx="2623185" cy="535517"/>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D96BD04-3F0D-4922-872C-E20AA214B9AD}" type="slidenum">
              <a:rPr lang="en-US" smtClean="0"/>
              <a:t>‹#›</a:t>
            </a:fld>
            <a:endParaRPr lang="en-US"/>
          </a:p>
        </p:txBody>
      </p:sp>
    </p:spTree>
    <p:extLst>
      <p:ext uri="{BB962C8B-B14F-4D97-AF65-F5344CB8AC3E}">
        <p14:creationId xmlns:p14="http://schemas.microsoft.com/office/powerpoint/2010/main" val="373939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62C2E-C935-4C3F-9185-38BEB27FA7ED}" type="datetime1">
              <a:rPr lang="en-US" smtClean="0"/>
              <a:t>7/25/2024</a:t>
            </a:fld>
            <a:endParaRPr lang="en-US"/>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13394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a:xfrm>
            <a:off x="534353" y="9322649"/>
            <a:ext cx="1748790" cy="535517"/>
          </a:xfrm>
          <a:prstGeom prst="rect">
            <a:avLst/>
          </a:prstGeom>
        </p:spPr>
        <p:txBody>
          <a:bodyPr/>
          <a:lstStyle/>
          <a:p>
            <a:fld id="{766ACD1C-6C8F-4BD0-8D2E-89BDC3C080DB}" type="datetime1">
              <a:rPr lang="en-US" smtClean="0"/>
              <a:t>7/25/2024</a:t>
            </a:fld>
            <a:endParaRPr lang="en-US"/>
          </a:p>
        </p:txBody>
      </p:sp>
      <p:sp>
        <p:nvSpPr>
          <p:cNvPr id="6" name="Footer Placeholder 5"/>
          <p:cNvSpPr>
            <a:spLocks noGrp="1"/>
          </p:cNvSpPr>
          <p:nvPr>
            <p:ph type="ftr" sz="quarter" idx="11"/>
          </p:nvPr>
        </p:nvSpPr>
        <p:spPr>
          <a:xfrm>
            <a:off x="2574608" y="9322649"/>
            <a:ext cx="2623185" cy="535517"/>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D96BD04-3F0D-4922-872C-E20AA214B9AD}" type="slidenum">
              <a:rPr lang="en-US" smtClean="0"/>
              <a:t>‹#›</a:t>
            </a:fld>
            <a:endParaRPr lang="en-US"/>
          </a:p>
        </p:txBody>
      </p:sp>
    </p:spTree>
    <p:extLst>
      <p:ext uri="{BB962C8B-B14F-4D97-AF65-F5344CB8AC3E}">
        <p14:creationId xmlns:p14="http://schemas.microsoft.com/office/powerpoint/2010/main" val="325428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a:xfrm>
            <a:off x="534353" y="9322649"/>
            <a:ext cx="1748790" cy="535517"/>
          </a:xfrm>
          <a:prstGeom prst="rect">
            <a:avLst/>
          </a:prstGeom>
        </p:spPr>
        <p:txBody>
          <a:bodyPr/>
          <a:lstStyle/>
          <a:p>
            <a:fld id="{B4AAED13-9647-4209-8670-1FB4E102776F}" type="datetime1">
              <a:rPr lang="en-US" smtClean="0"/>
              <a:t>7/25/2024</a:t>
            </a:fld>
            <a:endParaRPr lang="en-US"/>
          </a:p>
        </p:txBody>
      </p:sp>
      <p:sp>
        <p:nvSpPr>
          <p:cNvPr id="6" name="Footer Placeholder 5"/>
          <p:cNvSpPr>
            <a:spLocks noGrp="1"/>
          </p:cNvSpPr>
          <p:nvPr>
            <p:ph type="ftr" sz="quarter" idx="11"/>
          </p:nvPr>
        </p:nvSpPr>
        <p:spPr>
          <a:xfrm>
            <a:off x="2574608" y="9322649"/>
            <a:ext cx="2623185" cy="535517"/>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D96BD04-3F0D-4922-872C-E20AA214B9AD}" type="slidenum">
              <a:rPr lang="en-US" smtClean="0"/>
              <a:t>‹#›</a:t>
            </a:fld>
            <a:endParaRPr lang="en-US"/>
          </a:p>
        </p:txBody>
      </p:sp>
    </p:spTree>
    <p:extLst>
      <p:ext uri="{BB962C8B-B14F-4D97-AF65-F5344CB8AC3E}">
        <p14:creationId xmlns:p14="http://schemas.microsoft.com/office/powerpoint/2010/main" val="340731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A3A2B83-4106-412F-860A-35149E2BFFDB}" type="datetime1">
              <a:rPr lang="en-US" smtClean="0"/>
              <a:t>7/25/2024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D96BD04-3F0D-4922-872C-E20AA214B9AD}" type="slidenum">
              <a:rPr lang="en-US" smtClean="0"/>
              <a:t>‹#›</a:t>
            </a:fld>
            <a:endParaRPr lang="en-US"/>
          </a:p>
        </p:txBody>
      </p:sp>
    </p:spTree>
    <p:extLst>
      <p:ext uri="{BB962C8B-B14F-4D97-AF65-F5344CB8AC3E}">
        <p14:creationId xmlns:p14="http://schemas.microsoft.com/office/powerpoint/2010/main" val="963898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24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masader-j.com/"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4" name="TextBox 3">
            <a:extLst>
              <a:ext uri="{FF2B5EF4-FFF2-40B4-BE49-F238E27FC236}">
                <a16:creationId xmlns:a16="http://schemas.microsoft.com/office/drawing/2014/main" id="{0F4E48D5-D13D-B468-FF7C-AC83A77A4060}"/>
              </a:ext>
            </a:extLst>
          </p:cNvPr>
          <p:cNvSpPr txBox="1"/>
          <p:nvPr/>
        </p:nvSpPr>
        <p:spPr>
          <a:xfrm>
            <a:off x="-1282416" y="2512610"/>
            <a:ext cx="8203633" cy="646331"/>
          </a:xfrm>
          <a:prstGeom prst="rect">
            <a:avLst/>
          </a:prstGeom>
          <a:noFill/>
        </p:spPr>
        <p:txBody>
          <a:bodyPr wrap="square" rtlCol="0">
            <a:spAutoFit/>
          </a:bodyPr>
          <a:lstStyle/>
          <a:p>
            <a:pPr algn="ctr" rtl="1"/>
            <a:r>
              <a:rPr lang="ar-EG" sz="3600" b="1" dirty="0">
                <a:solidFill>
                  <a:srgbClr val="E1A02A"/>
                </a:solidFill>
                <a:effectLst>
                  <a:outerShdw blurRad="38100" dist="38100" dir="2700000" algn="tl">
                    <a:srgbClr val="000000">
                      <a:alpha val="43137"/>
                    </a:srgbClr>
                  </a:outerShdw>
                </a:effectLst>
                <a:latin typeface="Questv1" panose="01000500000000020006" pitchFamily="50" charset="-78"/>
                <a:cs typeface="Questv1" panose="01000500000000020006" pitchFamily="50" charset="-78"/>
              </a:rPr>
              <a:t> سياسة الخصوصية</a:t>
            </a:r>
          </a:p>
        </p:txBody>
      </p:sp>
    </p:spTree>
  </p:cSld>
  <p:clrMapOvr>
    <a:masterClrMapping/>
  </p:clrMapOvr>
  <p:transition>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5" name="Rectangle 4">
            <a:extLst>
              <a:ext uri="{FF2B5EF4-FFF2-40B4-BE49-F238E27FC236}">
                <a16:creationId xmlns:a16="http://schemas.microsoft.com/office/drawing/2014/main" id="{1554DF04-7D3E-8814-1117-2308DB07728C}"/>
              </a:ext>
            </a:extLst>
          </p:cNvPr>
          <p:cNvSpPr/>
          <p:nvPr/>
        </p:nvSpPr>
        <p:spPr>
          <a:xfrm>
            <a:off x="7000874" y="9459683"/>
            <a:ext cx="373593" cy="281926"/>
          </a:xfrm>
          <a:prstGeom prst="rect">
            <a:avLst/>
          </a:prstGeom>
          <a:solidFill>
            <a:srgbClr val="E1A02C"/>
          </a:solidFill>
          <a:ln>
            <a:solidFill>
              <a:srgbClr val="E99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200" dirty="0" smtClean="0"/>
              <a:t>10</a:t>
            </a:r>
            <a:endParaRPr lang="en-US" sz="1200" dirty="0"/>
          </a:p>
        </p:txBody>
      </p:sp>
      <p:sp>
        <p:nvSpPr>
          <p:cNvPr id="6" name="TextBox 5">
            <a:extLst>
              <a:ext uri="{FF2B5EF4-FFF2-40B4-BE49-F238E27FC236}">
                <a16:creationId xmlns:a16="http://schemas.microsoft.com/office/drawing/2014/main" id="{E45EA57D-216C-E46E-1075-5725E42B66C1}"/>
              </a:ext>
            </a:extLst>
          </p:cNvPr>
          <p:cNvSpPr txBox="1"/>
          <p:nvPr/>
        </p:nvSpPr>
        <p:spPr>
          <a:xfrm>
            <a:off x="106995" y="247236"/>
            <a:ext cx="1878848" cy="261610"/>
          </a:xfrm>
          <a:prstGeom prst="rect">
            <a:avLst/>
          </a:prstGeom>
          <a:noFill/>
        </p:spPr>
        <p:txBody>
          <a:bodyPr wrap="square" rtlCol="0">
            <a:spAutoFit/>
          </a:bodyPr>
          <a:lstStyle/>
          <a:p>
            <a:pPr algn="ctr"/>
            <a:r>
              <a:rPr lang="ar-EG" sz="1050" dirty="0">
                <a:solidFill>
                  <a:schemeClr val="bg1"/>
                </a:solidFill>
                <a:latin typeface="Questv1" panose="01000500000000020006" pitchFamily="50" charset="-78"/>
                <a:cs typeface="Questv1" panose="01000500000000020006" pitchFamily="50" charset="-78"/>
              </a:rPr>
              <a:t>سياسة الخصوصية</a:t>
            </a:r>
            <a:endParaRPr lang="en-US" sz="1050" dirty="0">
              <a:solidFill>
                <a:schemeClr val="bg1"/>
              </a:solidFill>
              <a:latin typeface="Questv1" panose="01000500000000020006" pitchFamily="50" charset="-78"/>
              <a:cs typeface="Questv1" panose="01000500000000020006" pitchFamily="50" charset="-78"/>
            </a:endParaRPr>
          </a:p>
        </p:txBody>
      </p:sp>
      <p:sp>
        <p:nvSpPr>
          <p:cNvPr id="8" name="TextBox 7">
            <a:extLst>
              <a:ext uri="{FF2B5EF4-FFF2-40B4-BE49-F238E27FC236}">
                <a16:creationId xmlns:a16="http://schemas.microsoft.com/office/drawing/2014/main" id="{918C2EFB-A3ED-4FA2-7452-389FC5857337}"/>
              </a:ext>
            </a:extLst>
          </p:cNvPr>
          <p:cNvSpPr txBox="1"/>
          <p:nvPr/>
        </p:nvSpPr>
        <p:spPr>
          <a:xfrm>
            <a:off x="253045" y="247236"/>
            <a:ext cx="7266309" cy="9173602"/>
          </a:xfrm>
          <a:prstGeom prst="rect">
            <a:avLst/>
          </a:prstGeom>
          <a:noFill/>
        </p:spPr>
        <p:txBody>
          <a:bodyPr wrap="square" rtlCol="0">
            <a:spAutoFit/>
          </a:bodyPr>
          <a:lstStyle/>
          <a:p>
            <a:pPr marR="220980" lvl="0" algn="just" rtl="1" fontAlgn="base">
              <a:lnSpc>
                <a:spcPct val="107000"/>
              </a:lnSpc>
              <a:spcBef>
                <a:spcPts val="0"/>
              </a:spcBef>
              <a:spcAft>
                <a:spcPts val="1200"/>
              </a:spcAft>
              <a:buSzPts val="1000"/>
              <a:tabLst>
                <a:tab pos="457200" algn="l"/>
              </a:tabLst>
            </a:pPr>
            <a:endParaRPr lang="ar-EG" sz="1600" kern="100" dirty="0" smtClean="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marR="220980" lvl="0" algn="just" rtl="1" fontAlgn="base">
              <a:lnSpc>
                <a:spcPct val="107000"/>
              </a:lnSpc>
              <a:spcBef>
                <a:spcPts val="0"/>
              </a:spcBef>
              <a:spcAft>
                <a:spcPts val="1200"/>
              </a:spcAft>
              <a:buSzPts val="1000"/>
              <a:tabLst>
                <a:tab pos="457200" algn="l"/>
              </a:tabLst>
            </a:pPr>
            <a:r>
              <a:rPr lang="ar-EG" sz="2400" b="1" kern="100" dirty="0">
                <a:solidFill>
                  <a:srgbClr val="000000"/>
                </a:solidFill>
                <a:latin typeface="Questv1" panose="01000500000000020006" pitchFamily="50" charset="-78"/>
                <a:ea typeface="Calibri" panose="020F0502020204030204" pitchFamily="34" charset="0"/>
                <a:cs typeface="Questv1" panose="01000500000000020006" pitchFamily="50" charset="-78"/>
              </a:rPr>
              <a:t>8. حقوقك</a:t>
            </a:r>
            <a:endParaRPr lang="ar-EG" sz="1400" b="1" kern="100" dirty="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marR="220980" lvl="0" algn="just" rtl="1" fontAlgn="base">
              <a:lnSpc>
                <a:spcPct val="107000"/>
              </a:lnSpc>
              <a:spcBef>
                <a:spcPts val="0"/>
              </a:spcBef>
              <a:spcAft>
                <a:spcPts val="1200"/>
              </a:spcAft>
              <a:buSzPts val="1000"/>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8. 1 عندما ترسل معلومات عبر موقعنا الإلكتروني، قد تُمنح خيارات لتقييد استخدامنا لبياناتك. نحن نهدف إلى منحك تحكمًا كبيرًا في طريقة استخدامنا لبياناتك (بما في ذلك القدرة على إلغاء الاشتراك من تلقي رسائل البريد الإلكتروني منا، وهو ما يمكنك القيام به عن طريق إلغاء الاشتراك باستخدام الروابط الواردة أعلاه في سياسة الخصوصية هذه. </a:t>
            </a:r>
          </a:p>
          <a:p>
            <a:pPr marR="220980" lvl="0" algn="just" rtl="1" fontAlgn="base">
              <a:lnSpc>
                <a:spcPct val="107000"/>
              </a:lnSpc>
              <a:spcBef>
                <a:spcPts val="0"/>
              </a:spcBef>
              <a:spcAft>
                <a:spcPts val="1200"/>
              </a:spcAft>
              <a:buSzPts val="1000"/>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8. 2 بموجب لائحة حماية البيانات، يحق لك ما يلي</a:t>
            </a:r>
            <a:r>
              <a:rPr lang="ar-EG" sz="1400" kern="100" dirty="0" smtClean="0">
                <a:solidFill>
                  <a:srgbClr val="000000"/>
                </a:solidFill>
                <a:latin typeface="Questv1" panose="01000500000000020006" pitchFamily="50" charset="-78"/>
                <a:ea typeface="Calibri" panose="020F0502020204030204" pitchFamily="34" charset="0"/>
                <a:cs typeface="Questv1" panose="01000500000000020006" pitchFamily="50" charset="-78"/>
              </a:rPr>
              <a:t>:</a:t>
            </a:r>
            <a:endPar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marL="342900" marR="220980" lvl="0" indent="-342900" algn="just" rtl="1" fontAlgn="base">
              <a:lnSpc>
                <a:spcPct val="107000"/>
              </a:lnSpc>
              <a:spcBef>
                <a:spcPts val="0"/>
              </a:spcBef>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	طلب الوصول إلى بياناتك الشخصية التي نحتفظ بها أو حذفها أو تصحيحها دون أي تكلفة عليك؛</a:t>
            </a:r>
          </a:p>
          <a:p>
            <a:pPr marL="342900" marR="220980" indent="-342900" algn="just" rtl="1" fontAlgn="base">
              <a:lnSpc>
                <a:spcPct val="107000"/>
              </a:lnSpc>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	طلب نقل بياناتك الشخصية إلى شخص آخر (إمكانية نقل البيانات)؛</a:t>
            </a:r>
          </a:p>
          <a:p>
            <a:pPr marL="342900" marR="220980" indent="-342900" algn="just" rtl="1" fontAlgn="base">
              <a:lnSpc>
                <a:spcPct val="107000"/>
              </a:lnSpc>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	أن تكون على علم بما يجري من معالجة للبيانات؛</a:t>
            </a:r>
          </a:p>
          <a:p>
            <a:pPr marL="342900" marR="220980" indent="-342900" algn="just" rtl="1" fontAlgn="base">
              <a:lnSpc>
                <a:spcPct val="107000"/>
              </a:lnSpc>
              <a:spcAft>
                <a:spcPts val="1200"/>
              </a:spcAft>
              <a:buSzPts val="1000"/>
              <a:buFont typeface="Symbol" panose="05050102010706020507" pitchFamily="18" charset="2"/>
              <a:buChar char=""/>
              <a:tabLst>
                <a:tab pos="457200" algn="l"/>
              </a:tabLst>
            </a:pPr>
            <a:r>
              <a:rPr lang="ar-EG" sz="1400" kern="100" dirty="0" smtClean="0">
                <a:solidFill>
                  <a:srgbClr val="000000"/>
                </a:solidFill>
                <a:latin typeface="Questv1" panose="01000500000000020006" pitchFamily="50" charset="-78"/>
                <a:ea typeface="Calibri" panose="020F0502020204030204" pitchFamily="34" charset="0"/>
                <a:cs typeface="Questv1" panose="01000500000000020006" pitchFamily="50" charset="-78"/>
              </a:rPr>
              <a:t>	تقييد معالجة البيانات؛</a:t>
            </a:r>
          </a:p>
          <a:p>
            <a:pPr marL="342900" marR="220980" lvl="0" indent="-342900" algn="just" rtl="1" fontAlgn="base">
              <a:lnSpc>
                <a:spcPct val="107000"/>
              </a:lnSpc>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	الاعتراض على معالجة بياناتك الشخصية؛</a:t>
            </a:r>
          </a:p>
          <a:p>
            <a:pPr marL="342900" marR="220980" lvl="0" indent="-342900" algn="just" rtl="1" fontAlgn="base">
              <a:lnSpc>
                <a:spcPct val="107000"/>
              </a:lnSpc>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	تقديم شكوى إلى سلطة رقابية. </a:t>
            </a:r>
          </a:p>
          <a:p>
            <a:pPr marR="220980" lvl="0" algn="just" rtl="1" fontAlgn="base">
              <a:lnSpc>
                <a:spcPct val="107000"/>
              </a:lnSpc>
              <a:spcAft>
                <a:spcPts val="1200"/>
              </a:spcAft>
              <a:buSzPts val="1000"/>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8. 3 لديك أيضًا حقوق فيما يتعلق باتخاذ القرارات الآلية والتنميط على النحو المبين في القسم 11 أدناه. </a:t>
            </a:r>
          </a:p>
          <a:p>
            <a:pPr marR="220980" lvl="0" algn="just" rtl="1" fontAlgn="base">
              <a:lnSpc>
                <a:spcPct val="107000"/>
              </a:lnSpc>
              <a:spcAft>
                <a:spcPts val="1200"/>
              </a:spcAft>
              <a:buSzPts val="1000"/>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8. 4 يحق لك أن تطلب منا عدم معالجة بياناتك الشخصية لأغراض التسويق. سنقوم عادةً بإبلاغك (قبل جمع بياناتك) إذا كنا نعتزم استخدام بياناتك لهذه الأغراض أو إذا كنا نعتزم الإفصاح عن معلوماتك لأي طرف ثالث لهذه الأغراض. </a:t>
            </a:r>
          </a:p>
          <a:p>
            <a:pPr marR="220980" lvl="0" algn="just" rtl="1" fontAlgn="base">
              <a:lnSpc>
                <a:spcPct val="107000"/>
              </a:lnSpc>
              <a:spcAft>
                <a:spcPts val="1200"/>
              </a:spcAft>
              <a:buSzPts val="1000"/>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8. 5 لممارسة أي من الحقوق السابقة أو إذا كانت لديك أي أسئلة أخرى حول موقعنا الإلكتروني أو سياسة الخصوصية هذه، يُرجى الاتصال بنا على [</a:t>
            </a:r>
            <a:r>
              <a:rPr lang="ar-EG" sz="1400" kern="100" dirty="0">
                <a:solidFill>
                  <a:srgbClr val="00B0F0"/>
                </a:solidFill>
                <a:latin typeface="Questv1" panose="01000500000000020006" pitchFamily="50" charset="-78"/>
                <a:ea typeface="Calibri" panose="020F0502020204030204" pitchFamily="34" charset="0"/>
                <a:cs typeface="Questv1" panose="01000500000000020006" pitchFamily="50" charset="-78"/>
              </a:rPr>
              <a:t>أدخل العنوان/ عنوان البريد الإلكتروني</a:t>
            </a: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 </a:t>
            </a:r>
          </a:p>
          <a:p>
            <a:pPr marR="220980" lvl="0" algn="just" rtl="1" fontAlgn="base">
              <a:lnSpc>
                <a:spcPct val="107000"/>
              </a:lnSpc>
              <a:spcAft>
                <a:spcPts val="1200"/>
              </a:spcAft>
              <a:buSzPts val="1000"/>
              <a:tabLst>
                <a:tab pos="457200" algn="l"/>
              </a:tabLst>
            </a:pPr>
            <a:endParaRPr lang="ar-EG" sz="1600" kern="100" dirty="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marR="220980" lvl="0" algn="just" rtl="1" fontAlgn="base">
              <a:lnSpc>
                <a:spcPct val="107000"/>
              </a:lnSpc>
              <a:spcAft>
                <a:spcPts val="1200"/>
              </a:spcAft>
              <a:buSzPts val="1000"/>
              <a:tabLst>
                <a:tab pos="457200" algn="l"/>
              </a:tabLst>
            </a:pPr>
            <a:r>
              <a:rPr lang="ar-EG" sz="2400" b="1" kern="100" dirty="0">
                <a:solidFill>
                  <a:srgbClr val="000000"/>
                </a:solidFill>
                <a:latin typeface="Questv1" panose="01000500000000020006" pitchFamily="50" charset="-78"/>
                <a:ea typeface="Calibri" panose="020F0502020204030204" pitchFamily="34" charset="0"/>
                <a:cs typeface="Questv1" panose="01000500000000020006" pitchFamily="50" charset="-78"/>
              </a:rPr>
              <a:t>9. الروابط إلى المواقع الأخرى</a:t>
            </a:r>
            <a:endParaRPr lang="ar-EG" sz="1400" b="1" kern="100" dirty="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marR="220980" lvl="0" algn="just" rtl="1" fontAlgn="base">
              <a:lnSpc>
                <a:spcPct val="107000"/>
              </a:lnSpc>
              <a:spcAft>
                <a:spcPts val="1200"/>
              </a:spcAft>
              <a:buSzPts val="1000"/>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9. 1 يُرجى ملاحظة أن شروطنا وأحكامنا وسياساتنا لن تنطبق على المواقع الإلكترونية الأخرى التي تصل إليها عبر رابط من موقعنا الإلكتروني. ليس لدينا أي تحكم في كيفية جمع بياناتك أو تخزينها أو استخدامها من قِبل المواقع الإلكترونية الأخرى، وننصحك بالتحقق من سياسات الخصوصية لأي من هذه المواقع الإلكترونية قبل تقديم أي بيانات لها. </a:t>
            </a:r>
          </a:p>
          <a:p>
            <a:pPr marL="342900" marR="220980" indent="-342900" algn="just" rtl="1" fontAlgn="base">
              <a:lnSpc>
                <a:spcPct val="107000"/>
              </a:lnSpc>
              <a:spcAft>
                <a:spcPts val="1200"/>
              </a:spcAft>
              <a:buSzPts val="1000"/>
              <a:buFont typeface="Symbol" panose="05050102010706020507" pitchFamily="18" charset="2"/>
              <a:buChar char=""/>
              <a:tabLst>
                <a:tab pos="457200" algn="l"/>
              </a:tabLst>
            </a:pPr>
            <a:endPar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endParaRPr>
          </a:p>
        </p:txBody>
      </p:sp>
    </p:spTree>
    <p:extLst>
      <p:ext uri="{BB962C8B-B14F-4D97-AF65-F5344CB8AC3E}">
        <p14:creationId xmlns:p14="http://schemas.microsoft.com/office/powerpoint/2010/main" val="3428763752"/>
      </p:ext>
    </p:extLst>
  </p:cSld>
  <p:clrMapOvr>
    <a:masterClrMapping/>
  </p:clrMapOvr>
  <p:transition>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5" name="Rectangle 4">
            <a:extLst>
              <a:ext uri="{FF2B5EF4-FFF2-40B4-BE49-F238E27FC236}">
                <a16:creationId xmlns:a16="http://schemas.microsoft.com/office/drawing/2014/main" id="{1554DF04-7D3E-8814-1117-2308DB07728C}"/>
              </a:ext>
            </a:extLst>
          </p:cNvPr>
          <p:cNvSpPr/>
          <p:nvPr/>
        </p:nvSpPr>
        <p:spPr>
          <a:xfrm>
            <a:off x="7000875" y="9480141"/>
            <a:ext cx="222885" cy="212500"/>
          </a:xfrm>
          <a:prstGeom prst="rect">
            <a:avLst/>
          </a:prstGeom>
          <a:solidFill>
            <a:srgbClr val="E1A02C"/>
          </a:solidFill>
          <a:ln>
            <a:solidFill>
              <a:srgbClr val="E99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400" dirty="0" smtClean="0"/>
              <a:t>7</a:t>
            </a:r>
            <a:endParaRPr lang="en-US" sz="1400" dirty="0"/>
          </a:p>
        </p:txBody>
      </p:sp>
      <p:sp>
        <p:nvSpPr>
          <p:cNvPr id="6" name="TextBox 5">
            <a:extLst>
              <a:ext uri="{FF2B5EF4-FFF2-40B4-BE49-F238E27FC236}">
                <a16:creationId xmlns:a16="http://schemas.microsoft.com/office/drawing/2014/main" id="{E45EA57D-216C-E46E-1075-5725E42B66C1}"/>
              </a:ext>
            </a:extLst>
          </p:cNvPr>
          <p:cNvSpPr txBox="1"/>
          <p:nvPr/>
        </p:nvSpPr>
        <p:spPr>
          <a:xfrm>
            <a:off x="106995" y="247236"/>
            <a:ext cx="1878848" cy="261610"/>
          </a:xfrm>
          <a:prstGeom prst="rect">
            <a:avLst/>
          </a:prstGeom>
          <a:noFill/>
        </p:spPr>
        <p:txBody>
          <a:bodyPr wrap="square" rtlCol="0">
            <a:spAutoFit/>
          </a:bodyPr>
          <a:lstStyle/>
          <a:p>
            <a:pPr algn="ctr"/>
            <a:r>
              <a:rPr lang="ar-EG" sz="1050" dirty="0">
                <a:solidFill>
                  <a:schemeClr val="bg1"/>
                </a:solidFill>
                <a:latin typeface="Questv1" panose="01000500000000020006" pitchFamily="50" charset="-78"/>
                <a:cs typeface="Questv1" panose="01000500000000020006" pitchFamily="50" charset="-78"/>
              </a:rPr>
              <a:t>سياسة الخصوصية</a:t>
            </a:r>
            <a:endParaRPr lang="en-US" sz="1050" dirty="0">
              <a:solidFill>
                <a:schemeClr val="bg1"/>
              </a:solidFill>
              <a:latin typeface="Questv1" panose="01000500000000020006" pitchFamily="50" charset="-78"/>
              <a:cs typeface="Questv1" panose="01000500000000020006" pitchFamily="50" charset="-78"/>
            </a:endParaRPr>
          </a:p>
        </p:txBody>
      </p:sp>
      <p:sp>
        <p:nvSpPr>
          <p:cNvPr id="8" name="TextBox 7">
            <a:extLst>
              <a:ext uri="{FF2B5EF4-FFF2-40B4-BE49-F238E27FC236}">
                <a16:creationId xmlns:a16="http://schemas.microsoft.com/office/drawing/2014/main" id="{918C2EFB-A3ED-4FA2-7452-389FC5857337}"/>
              </a:ext>
            </a:extLst>
          </p:cNvPr>
          <p:cNvSpPr txBox="1"/>
          <p:nvPr/>
        </p:nvSpPr>
        <p:spPr>
          <a:xfrm>
            <a:off x="253045" y="653636"/>
            <a:ext cx="7266309" cy="7493590"/>
          </a:xfrm>
          <a:prstGeom prst="rect">
            <a:avLst/>
          </a:prstGeom>
          <a:noFill/>
        </p:spPr>
        <p:txBody>
          <a:bodyPr wrap="square" rtlCol="0">
            <a:spAutoFit/>
          </a:bodyPr>
          <a:lstStyle/>
          <a:p>
            <a:pPr marR="220980" algn="just" rtl="1" fontAlgn="base">
              <a:lnSpc>
                <a:spcPct val="107000"/>
              </a:lnSpc>
              <a:spcAft>
                <a:spcPts val="1200"/>
              </a:spcAft>
              <a:buSzPts val="1000"/>
              <a:tabLst>
                <a:tab pos="457200" algn="l"/>
              </a:tabLst>
            </a:pPr>
            <a:endParaRPr lang="ar-EG" sz="1600" kern="100" dirty="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marR="220980" algn="just" rtl="1" fontAlgn="base">
              <a:lnSpc>
                <a:spcPct val="107000"/>
              </a:lnSpc>
              <a:spcAft>
                <a:spcPts val="1200"/>
              </a:spcAft>
              <a:buSzPts val="1000"/>
              <a:tabLst>
                <a:tab pos="457200" algn="l"/>
              </a:tabLst>
            </a:pPr>
            <a:r>
              <a:rPr lang="ar-EG" sz="2400" b="1" kern="100" dirty="0">
                <a:solidFill>
                  <a:srgbClr val="000000"/>
                </a:solidFill>
                <a:latin typeface="Questv1" panose="01000500000000020006" pitchFamily="50" charset="-78"/>
                <a:ea typeface="Calibri" panose="020F0502020204030204" pitchFamily="34" charset="0"/>
                <a:cs typeface="Questv1" panose="01000500000000020006" pitchFamily="50" charset="-78"/>
              </a:rPr>
              <a:t>10. التغييرات</a:t>
            </a:r>
            <a:endParaRPr lang="ar-EG" sz="1400" b="1" kern="100" dirty="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marR="220980" algn="just" rtl="1" fontAlgn="base">
              <a:lnSpc>
                <a:spcPct val="107000"/>
              </a:lnSpc>
              <a:spcAft>
                <a:spcPts val="1200"/>
              </a:spcAft>
              <a:buSzPts val="1000"/>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10. 1 إذا غيّرنا سياسة الخصوصية الخاصة بنا، سننشر التغييرات على هذه الصفحة، لذا يُرجى مراجعة هذه الصفحة للاطلاع على سياستنا الحالية. </a:t>
            </a:r>
          </a:p>
          <a:p>
            <a:pPr marR="220980" lvl="0" algn="just" rtl="1" fontAlgn="base">
              <a:lnSpc>
                <a:spcPct val="107000"/>
              </a:lnSpc>
              <a:spcAft>
                <a:spcPts val="1200"/>
              </a:spcAft>
              <a:buSzPts val="1000"/>
              <a:tabLst>
                <a:tab pos="457200" algn="l"/>
              </a:tabLst>
            </a:pPr>
            <a:r>
              <a:rPr lang="ar-EG" sz="2400" b="1" kern="100" dirty="0">
                <a:solidFill>
                  <a:srgbClr val="000000"/>
                </a:solidFill>
                <a:latin typeface="Questv1" panose="01000500000000020006" pitchFamily="50" charset="-78"/>
                <a:ea typeface="Calibri" panose="020F0502020204030204" pitchFamily="34" charset="0"/>
                <a:cs typeface="Questv1" panose="01000500000000020006" pitchFamily="50" charset="-78"/>
              </a:rPr>
              <a:t>12. الشروط والأحكام</a:t>
            </a:r>
            <a:endParaRPr lang="ar-EG" sz="1400" b="1" kern="100" dirty="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marR="220980" lvl="0" algn="just" rtl="1" fontAlgn="base">
              <a:lnSpc>
                <a:spcPct val="107000"/>
              </a:lnSpc>
              <a:spcAft>
                <a:spcPts val="1200"/>
              </a:spcAft>
              <a:buSzPts val="1000"/>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12. 1 يُرجى أيضًا زيارة قسم الشروط والأحكام [</a:t>
            </a:r>
            <a:r>
              <a:rPr lang="ar-EG" sz="1400" kern="100" dirty="0">
                <a:solidFill>
                  <a:srgbClr val="00B0F0"/>
                </a:solidFill>
                <a:latin typeface="Questv1" panose="01000500000000020006" pitchFamily="50" charset="-78"/>
                <a:ea typeface="Calibri" panose="020F0502020204030204" pitchFamily="34" charset="0"/>
                <a:cs typeface="Questv1" panose="01000500000000020006" pitchFamily="50" charset="-78"/>
              </a:rPr>
              <a:t>أدخل الرابط</a:t>
            </a: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 الذي يحدد الاستخدام وإخلاء المسؤولية وحدود المسؤولية التي تحكم استخدام موقعنا الإلكتروني. </a:t>
            </a:r>
          </a:p>
          <a:p>
            <a:pPr marR="220980" lvl="0" algn="just" rtl="1" fontAlgn="base">
              <a:lnSpc>
                <a:spcPct val="107000"/>
              </a:lnSpc>
              <a:spcAft>
                <a:spcPts val="1200"/>
              </a:spcAft>
              <a:buSzPts val="1000"/>
              <a:tabLst>
                <a:tab pos="457200" algn="l"/>
              </a:tabLst>
            </a:pPr>
            <a:endParaRPr lang="ar-EG" sz="1600" b="1" kern="100" dirty="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marR="220980" lvl="0" algn="just" rtl="1" fontAlgn="base">
              <a:lnSpc>
                <a:spcPct val="107000"/>
              </a:lnSpc>
              <a:spcAft>
                <a:spcPts val="1200"/>
              </a:spcAft>
              <a:buSzPts val="1000"/>
              <a:tabLst>
                <a:tab pos="457200" algn="l"/>
              </a:tabLst>
            </a:pPr>
            <a:r>
              <a:rPr lang="ar-EG" sz="2400" b="1" kern="100" dirty="0">
                <a:solidFill>
                  <a:srgbClr val="000000"/>
                </a:solidFill>
                <a:latin typeface="Questv1" panose="01000500000000020006" pitchFamily="50" charset="-78"/>
                <a:ea typeface="Calibri" panose="020F0502020204030204" pitchFamily="34" charset="0"/>
                <a:cs typeface="Questv1" panose="01000500000000020006" pitchFamily="50" charset="-78"/>
              </a:rPr>
              <a:t>13. موافقتك</a:t>
            </a:r>
            <a:endParaRPr lang="ar-EG" sz="1400" b="1" kern="100" dirty="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marR="220980" lvl="0" algn="just" rtl="1" fontAlgn="base">
              <a:lnSpc>
                <a:spcPct val="107000"/>
              </a:lnSpc>
              <a:spcAft>
                <a:spcPts val="1200"/>
              </a:spcAft>
              <a:buSzPts val="1000"/>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13. 1 باستخدامك لموقعنا الإلكتروني واعترافك به، فإنك توافق على سياسة الخصوصية الخاصة بنا. </a:t>
            </a:r>
          </a:p>
          <a:p>
            <a:pPr marR="220980" lvl="0" algn="just" rtl="1" fontAlgn="base">
              <a:lnSpc>
                <a:spcPct val="107000"/>
              </a:lnSpc>
              <a:spcAft>
                <a:spcPts val="1200"/>
              </a:spcAft>
              <a:buSzPts val="1000"/>
              <a:tabLst>
                <a:tab pos="457200" algn="l"/>
              </a:tabLst>
            </a:pPr>
            <a:endParaRPr lang="ar-EG" sz="1600" b="1" kern="100" dirty="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marR="220980" lvl="0" algn="just" rtl="1" fontAlgn="base">
              <a:lnSpc>
                <a:spcPct val="107000"/>
              </a:lnSpc>
              <a:spcAft>
                <a:spcPts val="1200"/>
              </a:spcAft>
              <a:buSzPts val="1000"/>
              <a:tabLst>
                <a:tab pos="457200" algn="l"/>
              </a:tabLst>
            </a:pPr>
            <a:r>
              <a:rPr lang="ar-EG" sz="2400" b="1" kern="100" dirty="0">
                <a:solidFill>
                  <a:srgbClr val="000000"/>
                </a:solidFill>
                <a:latin typeface="Questv1" panose="01000500000000020006" pitchFamily="50" charset="-78"/>
                <a:ea typeface="Calibri" panose="020F0502020204030204" pitchFamily="34" charset="0"/>
                <a:cs typeface="Questv1" panose="01000500000000020006" pitchFamily="50" charset="-78"/>
              </a:rPr>
              <a:t>14. فض النزاعات</a:t>
            </a:r>
            <a:endParaRPr lang="ar-EG" sz="1400" b="1" kern="100" dirty="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marR="220980" lvl="0" algn="just" rtl="1" fontAlgn="base">
              <a:lnSpc>
                <a:spcPct val="107000"/>
              </a:lnSpc>
              <a:spcAft>
                <a:spcPts val="1200"/>
              </a:spcAft>
              <a:buSzPts val="1000"/>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14. 1 سنبذل قصارى جهدنا للتفاوض بحسن نية وتسوية أي نزاع قد ينشأ عن سياسة الخصوصية هذه أو يتعلق بها أو أي خرق لها. </a:t>
            </a:r>
          </a:p>
          <a:p>
            <a:pPr marR="220980" lvl="0" algn="just" rtl="1" fontAlgn="base">
              <a:lnSpc>
                <a:spcPct val="107000"/>
              </a:lnSpc>
              <a:spcAft>
                <a:spcPts val="1200"/>
              </a:spcAft>
              <a:buSzPts val="1000"/>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14. 2 لا يؤثر أي نزاع على التزاماتنا المستمرة بموجب سياسة الخصوصية هذه. </a:t>
            </a:r>
          </a:p>
          <a:p>
            <a:pPr marR="220980" lvl="0" algn="just" rtl="1" fontAlgn="base">
              <a:lnSpc>
                <a:spcPct val="107000"/>
              </a:lnSpc>
              <a:spcAft>
                <a:spcPts val="1200"/>
              </a:spcAft>
              <a:buSzPts val="1000"/>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14. 3 تخضع سياسة الخصوصية هذه وأي نزاع أو مطالبة تتعلق أو ترتبط بها (بما في ذلك النزاعات أو المطالبات غير التعاقدية) لقوانين المملكة العربية السعودية وتُفسَّر وفقًا لها، ومحاكم المملكة العربية السعودية هي المكان الوحيد الذي يجوز فيه الفصل في النزاعات أو المطالبات المتعلقة أو المرتبطة بسياسة الخصوصية هذه (بما في ذلك النزاعات أو المطالبات غير التعاقدية). </a:t>
            </a:r>
          </a:p>
          <a:p>
            <a:pPr marR="220980" algn="just" rtl="1" fontAlgn="base">
              <a:lnSpc>
                <a:spcPct val="107000"/>
              </a:lnSpc>
              <a:spcAft>
                <a:spcPts val="1200"/>
              </a:spcAft>
              <a:buSzPts val="1000"/>
              <a:tabLst>
                <a:tab pos="457200" algn="l"/>
              </a:tabLst>
            </a:pPr>
            <a:endParaRPr lang="ar-EG" sz="1600" kern="100" dirty="0">
              <a:solidFill>
                <a:srgbClr val="000000"/>
              </a:solidFill>
              <a:latin typeface="Questv1" panose="01000500000000020006" pitchFamily="50" charset="-78"/>
              <a:ea typeface="Calibri" panose="020F0502020204030204" pitchFamily="34" charset="0"/>
              <a:cs typeface="Questv1" panose="01000500000000020006" pitchFamily="50" charset="-78"/>
            </a:endParaRPr>
          </a:p>
        </p:txBody>
      </p:sp>
      <p:sp>
        <p:nvSpPr>
          <p:cNvPr id="7" name="Rectangle 6">
            <a:extLst>
              <a:ext uri="{FF2B5EF4-FFF2-40B4-BE49-F238E27FC236}">
                <a16:creationId xmlns:a16="http://schemas.microsoft.com/office/drawing/2014/main" id="{1554DF04-7D3E-8814-1117-2308DB07728C}"/>
              </a:ext>
            </a:extLst>
          </p:cNvPr>
          <p:cNvSpPr/>
          <p:nvPr/>
        </p:nvSpPr>
        <p:spPr>
          <a:xfrm>
            <a:off x="7000874" y="9445428"/>
            <a:ext cx="373593" cy="281926"/>
          </a:xfrm>
          <a:prstGeom prst="rect">
            <a:avLst/>
          </a:prstGeom>
          <a:solidFill>
            <a:srgbClr val="E1A02C"/>
          </a:solidFill>
          <a:ln>
            <a:solidFill>
              <a:srgbClr val="E99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200" dirty="0" smtClean="0"/>
              <a:t>11</a:t>
            </a:r>
            <a:endParaRPr lang="en-US" sz="1200" dirty="0"/>
          </a:p>
        </p:txBody>
      </p:sp>
    </p:spTree>
    <p:extLst>
      <p:ext uri="{BB962C8B-B14F-4D97-AF65-F5344CB8AC3E}">
        <p14:creationId xmlns:p14="http://schemas.microsoft.com/office/powerpoint/2010/main" val="2644160198"/>
      </p:ext>
    </p:extLst>
  </p:cSld>
  <p:clrMapOvr>
    <a:masterClrMapping/>
  </p:clrMapOvr>
  <p:transition>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5" name="Rectangle 4">
            <a:extLst>
              <a:ext uri="{FF2B5EF4-FFF2-40B4-BE49-F238E27FC236}">
                <a16:creationId xmlns:a16="http://schemas.microsoft.com/office/drawing/2014/main" id="{1554DF04-7D3E-8814-1117-2308DB07728C}"/>
              </a:ext>
            </a:extLst>
          </p:cNvPr>
          <p:cNvSpPr/>
          <p:nvPr/>
        </p:nvSpPr>
        <p:spPr>
          <a:xfrm>
            <a:off x="7000875" y="9480141"/>
            <a:ext cx="222885" cy="212500"/>
          </a:xfrm>
          <a:prstGeom prst="rect">
            <a:avLst/>
          </a:prstGeom>
          <a:solidFill>
            <a:srgbClr val="E1A02C"/>
          </a:solidFill>
          <a:ln>
            <a:solidFill>
              <a:srgbClr val="E99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400" dirty="0" smtClean="0"/>
              <a:t>7</a:t>
            </a:r>
            <a:endParaRPr lang="en-US" sz="1400" dirty="0"/>
          </a:p>
        </p:txBody>
      </p:sp>
      <p:sp>
        <p:nvSpPr>
          <p:cNvPr id="6" name="TextBox 5">
            <a:extLst>
              <a:ext uri="{FF2B5EF4-FFF2-40B4-BE49-F238E27FC236}">
                <a16:creationId xmlns:a16="http://schemas.microsoft.com/office/drawing/2014/main" id="{E45EA57D-216C-E46E-1075-5725E42B66C1}"/>
              </a:ext>
            </a:extLst>
          </p:cNvPr>
          <p:cNvSpPr txBox="1"/>
          <p:nvPr/>
        </p:nvSpPr>
        <p:spPr>
          <a:xfrm>
            <a:off x="106995" y="247236"/>
            <a:ext cx="1878848" cy="261610"/>
          </a:xfrm>
          <a:prstGeom prst="rect">
            <a:avLst/>
          </a:prstGeom>
          <a:noFill/>
        </p:spPr>
        <p:txBody>
          <a:bodyPr wrap="square" rtlCol="0">
            <a:spAutoFit/>
          </a:bodyPr>
          <a:lstStyle/>
          <a:p>
            <a:pPr algn="ctr"/>
            <a:r>
              <a:rPr lang="ar-EG" sz="1050" dirty="0">
                <a:solidFill>
                  <a:schemeClr val="bg1"/>
                </a:solidFill>
                <a:latin typeface="Questv1" panose="01000500000000020006" pitchFamily="50" charset="-78"/>
                <a:cs typeface="Questv1" panose="01000500000000020006" pitchFamily="50" charset="-78"/>
              </a:rPr>
              <a:t>سياسة الخصوصية</a:t>
            </a:r>
            <a:endParaRPr lang="en-US" sz="1050" dirty="0">
              <a:solidFill>
                <a:schemeClr val="bg1"/>
              </a:solidFill>
              <a:latin typeface="Questv1" panose="01000500000000020006" pitchFamily="50" charset="-78"/>
              <a:cs typeface="Questv1" panose="01000500000000020006" pitchFamily="50" charset="-78"/>
            </a:endParaRPr>
          </a:p>
        </p:txBody>
      </p:sp>
      <p:graphicFrame>
        <p:nvGraphicFramePr>
          <p:cNvPr id="10" name="Table 9"/>
          <p:cNvGraphicFramePr>
            <a:graphicFrameLocks noGrp="1"/>
          </p:cNvGraphicFramePr>
          <p:nvPr>
            <p:extLst>
              <p:ext uri="{D42A27DB-BD31-4B8C-83A1-F6EECF244321}">
                <p14:modId xmlns:p14="http://schemas.microsoft.com/office/powerpoint/2010/main" val="1543570521"/>
              </p:ext>
            </p:extLst>
          </p:nvPr>
        </p:nvGraphicFramePr>
        <p:xfrm>
          <a:off x="495302" y="2597014"/>
          <a:ext cx="6728457" cy="1369697"/>
        </p:xfrm>
        <a:graphic>
          <a:graphicData uri="http://schemas.openxmlformats.org/drawingml/2006/table">
            <a:tbl>
              <a:tblPr rtl="1" firstRow="1" firstCol="1" bandRow="1">
                <a:tableStyleId>{D7AC3CCA-C797-4891-BE02-D94E43425B78}</a:tableStyleId>
              </a:tblPr>
              <a:tblGrid>
                <a:gridCol w="882304">
                  <a:extLst>
                    <a:ext uri="{9D8B030D-6E8A-4147-A177-3AD203B41FA5}">
                      <a16:colId xmlns:a16="http://schemas.microsoft.com/office/drawing/2014/main" val="725550508"/>
                    </a:ext>
                  </a:extLst>
                </a:gridCol>
                <a:gridCol w="2158196">
                  <a:extLst>
                    <a:ext uri="{9D8B030D-6E8A-4147-A177-3AD203B41FA5}">
                      <a16:colId xmlns:a16="http://schemas.microsoft.com/office/drawing/2014/main" val="1178012502"/>
                    </a:ext>
                  </a:extLst>
                </a:gridCol>
                <a:gridCol w="1215110">
                  <a:extLst>
                    <a:ext uri="{9D8B030D-6E8A-4147-A177-3AD203B41FA5}">
                      <a16:colId xmlns:a16="http://schemas.microsoft.com/office/drawing/2014/main" val="3896698582"/>
                    </a:ext>
                  </a:extLst>
                </a:gridCol>
                <a:gridCol w="2472847">
                  <a:extLst>
                    <a:ext uri="{9D8B030D-6E8A-4147-A177-3AD203B41FA5}">
                      <a16:colId xmlns:a16="http://schemas.microsoft.com/office/drawing/2014/main" val="3787075301"/>
                    </a:ext>
                  </a:extLst>
                </a:gridCol>
              </a:tblGrid>
              <a:tr h="36195">
                <a:tc gridSpan="4">
                  <a:txBody>
                    <a:bodyPr/>
                    <a:lstStyle/>
                    <a:p>
                      <a:pPr marL="0" marR="0" algn="ctr" rtl="1">
                        <a:lnSpc>
                          <a:spcPct val="107000"/>
                        </a:lnSpc>
                        <a:spcBef>
                          <a:spcPts val="0"/>
                        </a:spcBef>
                        <a:spcAft>
                          <a:spcPts val="0"/>
                        </a:spcAft>
                      </a:pPr>
                      <a:r>
                        <a:rPr lang="ar-SA" sz="1400" kern="100">
                          <a:effectLst/>
                          <a:latin typeface="Questv1" panose="01000500000000020006" pitchFamily="50" charset="-78"/>
                          <a:cs typeface="Questv1" panose="01000500000000020006" pitchFamily="50" charset="-78"/>
                        </a:rPr>
                        <a:t>اعتماد السياسة</a:t>
                      </a:r>
                      <a:endParaRPr lang="en-US" sz="1400" kern="100">
                        <a:effectLst/>
                        <a:latin typeface="Questv1" panose="01000500000000020006" pitchFamily="50" charset="-78"/>
                        <a:ea typeface="Calibri" panose="020F0502020204030204" pitchFamily="34" charset="0"/>
                        <a:cs typeface="Questv1" panose="01000500000000020006" pitchFamily="50" charset="-78"/>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49934716"/>
                  </a:ext>
                </a:extLst>
              </a:tr>
              <a:tr h="36195">
                <a:tc>
                  <a:txBody>
                    <a:bodyPr/>
                    <a:lstStyle/>
                    <a:p>
                      <a:pPr marL="0" marR="0" algn="r" rtl="1">
                        <a:lnSpc>
                          <a:spcPct val="107000"/>
                        </a:lnSpc>
                        <a:spcBef>
                          <a:spcPts val="0"/>
                        </a:spcBef>
                        <a:spcAft>
                          <a:spcPts val="0"/>
                        </a:spcAft>
                      </a:pPr>
                      <a:r>
                        <a:rPr lang="ar-SA" sz="1400" kern="100">
                          <a:effectLst/>
                          <a:latin typeface="Questv1" panose="01000500000000020006" pitchFamily="50" charset="-78"/>
                          <a:cs typeface="Questv1" panose="01000500000000020006" pitchFamily="50" charset="-78"/>
                        </a:rPr>
                        <a:t>الاسم </a:t>
                      </a:r>
                      <a:endParaRPr lang="en-US" sz="1400" kern="100">
                        <a:effectLst/>
                        <a:latin typeface="Questv1" panose="01000500000000020006" pitchFamily="50" charset="-78"/>
                        <a:ea typeface="Calibri" panose="020F0502020204030204" pitchFamily="34" charset="0"/>
                        <a:cs typeface="Questv1" panose="01000500000000020006" pitchFamily="50" charset="-78"/>
                      </a:endParaRPr>
                    </a:p>
                  </a:txBody>
                  <a:tcPr marL="68580" marR="68580" marT="0" marB="0"/>
                </a:tc>
                <a:tc>
                  <a:txBody>
                    <a:bodyPr/>
                    <a:lstStyle/>
                    <a:p>
                      <a:pPr marL="0" marR="0" algn="r" rtl="1">
                        <a:lnSpc>
                          <a:spcPct val="107000"/>
                        </a:lnSpc>
                        <a:spcBef>
                          <a:spcPts val="0"/>
                        </a:spcBef>
                        <a:spcAft>
                          <a:spcPts val="0"/>
                        </a:spcAft>
                      </a:pPr>
                      <a:r>
                        <a:rPr lang="ar-SA" sz="1400" kern="100">
                          <a:effectLst/>
                          <a:latin typeface="Questv1" panose="01000500000000020006" pitchFamily="50" charset="-78"/>
                          <a:cs typeface="Questv1" panose="01000500000000020006" pitchFamily="50" charset="-78"/>
                        </a:rPr>
                        <a:t>أ/ وائل اليوسفي</a:t>
                      </a:r>
                      <a:endParaRPr lang="en-US" sz="1400" kern="100">
                        <a:effectLst/>
                        <a:latin typeface="Questv1" panose="01000500000000020006" pitchFamily="50" charset="-78"/>
                        <a:ea typeface="Calibri" panose="020F0502020204030204" pitchFamily="34" charset="0"/>
                        <a:cs typeface="Questv1" panose="01000500000000020006" pitchFamily="50" charset="-78"/>
                      </a:endParaRPr>
                    </a:p>
                  </a:txBody>
                  <a:tcPr marL="68580" marR="68580" marT="0" marB="0"/>
                </a:tc>
                <a:tc>
                  <a:txBody>
                    <a:bodyPr/>
                    <a:lstStyle/>
                    <a:p>
                      <a:pPr marL="0" marR="0" algn="r" rtl="1">
                        <a:lnSpc>
                          <a:spcPct val="107000"/>
                        </a:lnSpc>
                        <a:spcBef>
                          <a:spcPts val="0"/>
                        </a:spcBef>
                        <a:spcAft>
                          <a:spcPts val="0"/>
                        </a:spcAft>
                      </a:pPr>
                      <a:r>
                        <a:rPr lang="ar-SA" sz="1400" kern="100">
                          <a:effectLst/>
                          <a:latin typeface="Questv1" panose="01000500000000020006" pitchFamily="50" charset="-78"/>
                          <a:cs typeface="Questv1" panose="01000500000000020006" pitchFamily="50" charset="-78"/>
                        </a:rPr>
                        <a:t>الاسم  </a:t>
                      </a:r>
                      <a:endParaRPr lang="en-US" sz="1400" kern="100">
                        <a:effectLst/>
                        <a:latin typeface="Questv1" panose="01000500000000020006" pitchFamily="50" charset="-78"/>
                        <a:ea typeface="Calibri" panose="020F0502020204030204" pitchFamily="34" charset="0"/>
                        <a:cs typeface="Questv1" panose="01000500000000020006" pitchFamily="50" charset="-78"/>
                      </a:endParaRPr>
                    </a:p>
                  </a:txBody>
                  <a:tcPr marL="68580" marR="68580" marT="0" marB="0"/>
                </a:tc>
                <a:tc>
                  <a:txBody>
                    <a:bodyPr/>
                    <a:lstStyle/>
                    <a:p>
                      <a:pPr marL="0" marR="0" algn="r" rtl="1">
                        <a:lnSpc>
                          <a:spcPct val="107000"/>
                        </a:lnSpc>
                        <a:spcBef>
                          <a:spcPts val="0"/>
                        </a:spcBef>
                        <a:spcAft>
                          <a:spcPts val="0"/>
                        </a:spcAft>
                      </a:pPr>
                      <a:r>
                        <a:rPr lang="ar-SA" sz="1400" kern="100">
                          <a:effectLst/>
                          <a:latin typeface="Questv1" panose="01000500000000020006" pitchFamily="50" charset="-78"/>
                          <a:cs typeface="Questv1" panose="01000500000000020006" pitchFamily="50" charset="-78"/>
                        </a:rPr>
                        <a:t>أ/ محمد حمزة </a:t>
                      </a:r>
                      <a:endParaRPr lang="en-US" sz="1400" kern="100">
                        <a:effectLst/>
                        <a:latin typeface="Questv1" panose="01000500000000020006" pitchFamily="50" charset="-78"/>
                        <a:ea typeface="Calibri" panose="020F0502020204030204" pitchFamily="34" charset="0"/>
                        <a:cs typeface="Questv1" panose="01000500000000020006" pitchFamily="50" charset="-78"/>
                      </a:endParaRPr>
                    </a:p>
                  </a:txBody>
                  <a:tcPr marL="68580" marR="68580" marT="0" marB="0"/>
                </a:tc>
                <a:extLst>
                  <a:ext uri="{0D108BD9-81ED-4DB2-BD59-A6C34878D82A}">
                    <a16:rowId xmlns:a16="http://schemas.microsoft.com/office/drawing/2014/main" val="1898295025"/>
                  </a:ext>
                </a:extLst>
              </a:tr>
              <a:tr h="0">
                <a:tc>
                  <a:txBody>
                    <a:bodyPr/>
                    <a:lstStyle/>
                    <a:p>
                      <a:pPr marL="0" marR="0" algn="r" rtl="1">
                        <a:lnSpc>
                          <a:spcPct val="107000"/>
                        </a:lnSpc>
                        <a:spcBef>
                          <a:spcPts val="0"/>
                        </a:spcBef>
                        <a:spcAft>
                          <a:spcPts val="0"/>
                        </a:spcAft>
                      </a:pPr>
                      <a:r>
                        <a:rPr lang="ar-SA" sz="1400" kern="100">
                          <a:effectLst/>
                          <a:latin typeface="Questv1" panose="01000500000000020006" pitchFamily="50" charset="-78"/>
                          <a:cs typeface="Questv1" panose="01000500000000020006" pitchFamily="50" charset="-78"/>
                        </a:rPr>
                        <a:t>المنصب </a:t>
                      </a:r>
                      <a:endParaRPr lang="en-US" sz="1400" kern="100">
                        <a:effectLst/>
                        <a:latin typeface="Questv1" panose="01000500000000020006" pitchFamily="50" charset="-78"/>
                        <a:ea typeface="Calibri" panose="020F0502020204030204" pitchFamily="34" charset="0"/>
                        <a:cs typeface="Questv1" panose="01000500000000020006" pitchFamily="50" charset="-78"/>
                      </a:endParaRPr>
                    </a:p>
                  </a:txBody>
                  <a:tcPr marL="68580" marR="68580" marT="0" marB="0"/>
                </a:tc>
                <a:tc>
                  <a:txBody>
                    <a:bodyPr/>
                    <a:lstStyle/>
                    <a:p>
                      <a:pPr marL="0" marR="0" algn="r" rtl="1">
                        <a:lnSpc>
                          <a:spcPct val="107000"/>
                        </a:lnSpc>
                        <a:spcBef>
                          <a:spcPts val="0"/>
                        </a:spcBef>
                        <a:spcAft>
                          <a:spcPts val="0"/>
                        </a:spcAft>
                      </a:pPr>
                      <a:r>
                        <a:rPr lang="ar-SA" sz="1400" kern="100" dirty="0">
                          <a:effectLst/>
                          <a:latin typeface="Questv1" panose="01000500000000020006" pitchFamily="50" charset="-78"/>
                          <a:cs typeface="Questv1" panose="01000500000000020006" pitchFamily="50" charset="-78"/>
                        </a:rPr>
                        <a:t>عضو مجلس الإدارة والعضو المنتدب</a:t>
                      </a:r>
                      <a:endParaRPr lang="en-US" sz="1400" kern="100" dirty="0">
                        <a:effectLst/>
                        <a:latin typeface="Questv1" panose="01000500000000020006" pitchFamily="50" charset="-78"/>
                        <a:ea typeface="Calibri" panose="020F0502020204030204" pitchFamily="34" charset="0"/>
                        <a:cs typeface="Questv1" panose="01000500000000020006" pitchFamily="50" charset="-78"/>
                      </a:endParaRPr>
                    </a:p>
                  </a:txBody>
                  <a:tcPr marL="68580" marR="68580" marT="0" marB="0"/>
                </a:tc>
                <a:tc>
                  <a:txBody>
                    <a:bodyPr/>
                    <a:lstStyle/>
                    <a:p>
                      <a:pPr marL="0" marR="0" algn="r" rtl="1">
                        <a:lnSpc>
                          <a:spcPct val="107000"/>
                        </a:lnSpc>
                        <a:spcBef>
                          <a:spcPts val="0"/>
                        </a:spcBef>
                        <a:spcAft>
                          <a:spcPts val="0"/>
                        </a:spcAft>
                      </a:pPr>
                      <a:r>
                        <a:rPr lang="ar-SA" sz="1400" kern="100">
                          <a:effectLst/>
                          <a:latin typeface="Questv1" panose="01000500000000020006" pitchFamily="50" charset="-78"/>
                          <a:cs typeface="Questv1" panose="01000500000000020006" pitchFamily="50" charset="-78"/>
                        </a:rPr>
                        <a:t>المنصب </a:t>
                      </a:r>
                      <a:endParaRPr lang="en-US" sz="1400" kern="100">
                        <a:effectLst/>
                        <a:latin typeface="Questv1" panose="01000500000000020006" pitchFamily="50" charset="-78"/>
                        <a:ea typeface="Calibri" panose="020F0502020204030204" pitchFamily="34" charset="0"/>
                        <a:cs typeface="Questv1" panose="01000500000000020006" pitchFamily="50" charset="-78"/>
                      </a:endParaRPr>
                    </a:p>
                  </a:txBody>
                  <a:tcPr marL="68580" marR="68580" marT="0" marB="0"/>
                </a:tc>
                <a:tc>
                  <a:txBody>
                    <a:bodyPr/>
                    <a:lstStyle/>
                    <a:p>
                      <a:pPr marL="0" marR="0" algn="r" rtl="1">
                        <a:lnSpc>
                          <a:spcPct val="107000"/>
                        </a:lnSpc>
                        <a:spcBef>
                          <a:spcPts val="0"/>
                        </a:spcBef>
                        <a:spcAft>
                          <a:spcPts val="0"/>
                        </a:spcAft>
                      </a:pPr>
                      <a:r>
                        <a:rPr lang="ar-SA" sz="1400" kern="100">
                          <a:effectLst/>
                          <a:latin typeface="Questv1" panose="01000500000000020006" pitchFamily="50" charset="-78"/>
                          <a:cs typeface="Questv1" panose="01000500000000020006" pitchFamily="50" charset="-78"/>
                        </a:rPr>
                        <a:t>رئيس قسم الشؤون القانونية والامتثال لحوكمة الشركات والمخاطر </a:t>
                      </a:r>
                      <a:endParaRPr lang="en-US" sz="1400" kern="100">
                        <a:effectLst/>
                        <a:latin typeface="Questv1" panose="01000500000000020006" pitchFamily="50" charset="-78"/>
                        <a:ea typeface="Calibri" panose="020F0502020204030204" pitchFamily="34" charset="0"/>
                        <a:cs typeface="Questv1" panose="01000500000000020006" pitchFamily="50" charset="-78"/>
                      </a:endParaRPr>
                    </a:p>
                  </a:txBody>
                  <a:tcPr marL="68580" marR="68580" marT="0" marB="0"/>
                </a:tc>
                <a:extLst>
                  <a:ext uri="{0D108BD9-81ED-4DB2-BD59-A6C34878D82A}">
                    <a16:rowId xmlns:a16="http://schemas.microsoft.com/office/drawing/2014/main" val="176616293"/>
                  </a:ext>
                </a:extLst>
              </a:tr>
              <a:tr h="0">
                <a:tc>
                  <a:txBody>
                    <a:bodyPr/>
                    <a:lstStyle/>
                    <a:p>
                      <a:pPr marL="0" marR="0" algn="r" rtl="1">
                        <a:lnSpc>
                          <a:spcPct val="107000"/>
                        </a:lnSpc>
                        <a:spcBef>
                          <a:spcPts val="0"/>
                        </a:spcBef>
                        <a:spcAft>
                          <a:spcPts val="0"/>
                        </a:spcAft>
                      </a:pPr>
                      <a:r>
                        <a:rPr lang="ar-SA" sz="1400" kern="100">
                          <a:effectLst/>
                          <a:latin typeface="Questv1" panose="01000500000000020006" pitchFamily="50" charset="-78"/>
                          <a:cs typeface="Questv1" panose="01000500000000020006" pitchFamily="50" charset="-78"/>
                        </a:rPr>
                        <a:t>التوقيع </a:t>
                      </a:r>
                      <a:endParaRPr lang="en-US" sz="1400" kern="100">
                        <a:effectLst/>
                        <a:latin typeface="Questv1" panose="01000500000000020006" pitchFamily="50" charset="-78"/>
                        <a:ea typeface="Calibri" panose="020F0502020204030204" pitchFamily="34" charset="0"/>
                        <a:cs typeface="Questv1" panose="01000500000000020006" pitchFamily="50" charset="-78"/>
                      </a:endParaRPr>
                    </a:p>
                  </a:txBody>
                  <a:tcPr marL="68580" marR="68580" marT="0" marB="0"/>
                </a:tc>
                <a:tc>
                  <a:txBody>
                    <a:bodyPr/>
                    <a:lstStyle/>
                    <a:p>
                      <a:pPr marL="0" marR="0" rtl="0">
                        <a:lnSpc>
                          <a:spcPct val="107000"/>
                        </a:lnSpc>
                        <a:spcBef>
                          <a:spcPts val="0"/>
                        </a:spcBef>
                        <a:spcAft>
                          <a:spcPts val="0"/>
                        </a:spcAft>
                      </a:pPr>
                      <a:r>
                        <a:rPr lang="en-US" sz="1400" kern="100" dirty="0">
                          <a:effectLst/>
                          <a:latin typeface="Questv1" panose="01000500000000020006" pitchFamily="50" charset="-78"/>
                          <a:cs typeface="Questv1" panose="01000500000000020006" pitchFamily="50" charset="-78"/>
                        </a:rPr>
                        <a:t> </a:t>
                      </a:r>
                      <a:endParaRPr lang="en-US" sz="1400" kern="100" dirty="0">
                        <a:effectLst/>
                        <a:latin typeface="Questv1" panose="01000500000000020006" pitchFamily="50" charset="-78"/>
                        <a:ea typeface="Calibri" panose="020F0502020204030204" pitchFamily="34" charset="0"/>
                        <a:cs typeface="Questv1" panose="01000500000000020006" pitchFamily="50" charset="-78"/>
                      </a:endParaRPr>
                    </a:p>
                  </a:txBody>
                  <a:tcPr marL="68580" marR="68580" marT="0" marB="0"/>
                </a:tc>
                <a:tc>
                  <a:txBody>
                    <a:bodyPr/>
                    <a:lstStyle/>
                    <a:p>
                      <a:pPr marL="0" marR="0" algn="r" rtl="1">
                        <a:lnSpc>
                          <a:spcPct val="107000"/>
                        </a:lnSpc>
                        <a:spcBef>
                          <a:spcPts val="0"/>
                        </a:spcBef>
                        <a:spcAft>
                          <a:spcPts val="0"/>
                        </a:spcAft>
                      </a:pPr>
                      <a:r>
                        <a:rPr lang="ar-SA" sz="1400" kern="100">
                          <a:effectLst/>
                          <a:latin typeface="Questv1" panose="01000500000000020006" pitchFamily="50" charset="-78"/>
                          <a:cs typeface="Questv1" panose="01000500000000020006" pitchFamily="50" charset="-78"/>
                        </a:rPr>
                        <a:t>التوقيع </a:t>
                      </a:r>
                      <a:endParaRPr lang="en-US" sz="1400" kern="100">
                        <a:effectLst/>
                        <a:latin typeface="Questv1" panose="01000500000000020006" pitchFamily="50" charset="-78"/>
                        <a:ea typeface="Calibri" panose="020F0502020204030204" pitchFamily="34" charset="0"/>
                        <a:cs typeface="Questv1" panose="01000500000000020006" pitchFamily="50" charset="-78"/>
                      </a:endParaRPr>
                    </a:p>
                  </a:txBody>
                  <a:tcPr marL="68580" marR="68580" marT="0" marB="0"/>
                </a:tc>
                <a:tc>
                  <a:txBody>
                    <a:bodyPr/>
                    <a:lstStyle/>
                    <a:p>
                      <a:pPr marL="0" marR="0" rtl="0">
                        <a:lnSpc>
                          <a:spcPct val="107000"/>
                        </a:lnSpc>
                        <a:spcBef>
                          <a:spcPts val="0"/>
                        </a:spcBef>
                        <a:spcAft>
                          <a:spcPts val="0"/>
                        </a:spcAft>
                      </a:pPr>
                      <a:r>
                        <a:rPr lang="en-US" sz="1400" kern="100" dirty="0">
                          <a:effectLst/>
                          <a:latin typeface="Questv1" panose="01000500000000020006" pitchFamily="50" charset="-78"/>
                          <a:cs typeface="Questv1" panose="01000500000000020006" pitchFamily="50" charset="-78"/>
                        </a:rPr>
                        <a:t> </a:t>
                      </a:r>
                      <a:endParaRPr lang="en-US" sz="1400" kern="100" dirty="0">
                        <a:effectLst/>
                        <a:latin typeface="Questv1" panose="01000500000000020006" pitchFamily="50" charset="-78"/>
                        <a:ea typeface="Calibri" panose="020F0502020204030204" pitchFamily="34" charset="0"/>
                        <a:cs typeface="Questv1" panose="01000500000000020006" pitchFamily="50" charset="-78"/>
                      </a:endParaRPr>
                    </a:p>
                  </a:txBody>
                  <a:tcPr marL="68580" marR="68580" marT="0" marB="0"/>
                </a:tc>
                <a:extLst>
                  <a:ext uri="{0D108BD9-81ED-4DB2-BD59-A6C34878D82A}">
                    <a16:rowId xmlns:a16="http://schemas.microsoft.com/office/drawing/2014/main" val="155712282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343703224"/>
              </p:ext>
            </p:extLst>
          </p:nvPr>
        </p:nvGraphicFramePr>
        <p:xfrm>
          <a:off x="495302" y="1434923"/>
          <a:ext cx="6728458" cy="802749"/>
        </p:xfrm>
        <a:graphic>
          <a:graphicData uri="http://schemas.openxmlformats.org/drawingml/2006/table">
            <a:tbl>
              <a:tblPr rtl="1" firstRow="1" firstCol="1" bandRow="1">
                <a:tableStyleId>{D7AC3CCA-C797-4891-BE02-D94E43425B78}</a:tableStyleId>
              </a:tblPr>
              <a:tblGrid>
                <a:gridCol w="1958001">
                  <a:extLst>
                    <a:ext uri="{9D8B030D-6E8A-4147-A177-3AD203B41FA5}">
                      <a16:colId xmlns:a16="http://schemas.microsoft.com/office/drawing/2014/main" val="4292101770"/>
                    </a:ext>
                  </a:extLst>
                </a:gridCol>
                <a:gridCol w="867759">
                  <a:extLst>
                    <a:ext uri="{9D8B030D-6E8A-4147-A177-3AD203B41FA5}">
                      <a16:colId xmlns:a16="http://schemas.microsoft.com/office/drawing/2014/main" val="1340102534"/>
                    </a:ext>
                  </a:extLst>
                </a:gridCol>
                <a:gridCol w="1350393">
                  <a:extLst>
                    <a:ext uri="{9D8B030D-6E8A-4147-A177-3AD203B41FA5}">
                      <a16:colId xmlns:a16="http://schemas.microsoft.com/office/drawing/2014/main" val="2687871738"/>
                    </a:ext>
                  </a:extLst>
                </a:gridCol>
                <a:gridCol w="2552305">
                  <a:extLst>
                    <a:ext uri="{9D8B030D-6E8A-4147-A177-3AD203B41FA5}">
                      <a16:colId xmlns:a16="http://schemas.microsoft.com/office/drawing/2014/main" val="3833918396"/>
                    </a:ext>
                  </a:extLst>
                </a:gridCol>
              </a:tblGrid>
              <a:tr h="267583">
                <a:tc>
                  <a:txBody>
                    <a:bodyPr/>
                    <a:lstStyle/>
                    <a:p>
                      <a:pPr marL="0" marR="0" algn="r" rtl="1">
                        <a:lnSpc>
                          <a:spcPct val="107000"/>
                        </a:lnSpc>
                        <a:spcBef>
                          <a:spcPts val="0"/>
                        </a:spcBef>
                        <a:spcAft>
                          <a:spcPts val="0"/>
                        </a:spcAft>
                      </a:pPr>
                      <a:r>
                        <a:rPr lang="ar-SA" sz="1400" kern="100">
                          <a:effectLst/>
                          <a:latin typeface="Questv1" panose="01000500000000020006" pitchFamily="50" charset="-78"/>
                          <a:cs typeface="Questv1" panose="01000500000000020006" pitchFamily="50" charset="-78"/>
                        </a:rPr>
                        <a:t>نوع المستند:</a:t>
                      </a:r>
                      <a:endParaRPr lang="en-US" sz="1400" kern="100">
                        <a:effectLst/>
                        <a:latin typeface="Questv1" panose="01000500000000020006" pitchFamily="50" charset="-78"/>
                        <a:ea typeface="Calibri" panose="020F0502020204030204" pitchFamily="34" charset="0"/>
                        <a:cs typeface="Questv1" panose="01000500000000020006" pitchFamily="50" charset="-78"/>
                      </a:endParaRPr>
                    </a:p>
                  </a:txBody>
                  <a:tcPr marL="68580" marR="68580" marT="0" marB="0"/>
                </a:tc>
                <a:tc>
                  <a:txBody>
                    <a:bodyPr/>
                    <a:lstStyle/>
                    <a:p>
                      <a:pPr marL="0" marR="0" algn="r" rtl="1">
                        <a:lnSpc>
                          <a:spcPct val="107000"/>
                        </a:lnSpc>
                        <a:spcBef>
                          <a:spcPts val="0"/>
                        </a:spcBef>
                        <a:spcAft>
                          <a:spcPts val="0"/>
                        </a:spcAft>
                      </a:pPr>
                      <a:r>
                        <a:rPr lang="ar-SA" sz="1400" kern="100">
                          <a:effectLst/>
                          <a:latin typeface="Questv1" panose="01000500000000020006" pitchFamily="50" charset="-78"/>
                          <a:cs typeface="Questv1" panose="01000500000000020006" pitchFamily="50" charset="-78"/>
                        </a:rPr>
                        <a:t>سياسة </a:t>
                      </a:r>
                      <a:endParaRPr lang="en-US" sz="1400" kern="100">
                        <a:effectLst/>
                        <a:latin typeface="Questv1" panose="01000500000000020006" pitchFamily="50" charset="-78"/>
                        <a:ea typeface="Calibri" panose="020F0502020204030204" pitchFamily="34" charset="0"/>
                        <a:cs typeface="Questv1" panose="01000500000000020006" pitchFamily="50" charset="-78"/>
                      </a:endParaRPr>
                    </a:p>
                  </a:txBody>
                  <a:tcPr marL="68580" marR="68580" marT="0" marB="0"/>
                </a:tc>
                <a:tc>
                  <a:txBody>
                    <a:bodyPr/>
                    <a:lstStyle/>
                    <a:p>
                      <a:pPr marL="0" marR="0" algn="r" rtl="1">
                        <a:lnSpc>
                          <a:spcPct val="107000"/>
                        </a:lnSpc>
                        <a:spcBef>
                          <a:spcPts val="0"/>
                        </a:spcBef>
                        <a:spcAft>
                          <a:spcPts val="0"/>
                        </a:spcAft>
                      </a:pPr>
                      <a:r>
                        <a:rPr lang="ar-SA" sz="1400" kern="100" dirty="0">
                          <a:effectLst/>
                          <a:latin typeface="Questv1" panose="01000500000000020006" pitchFamily="50" charset="-78"/>
                          <a:cs typeface="Questv1" panose="01000500000000020006" pitchFamily="50" charset="-78"/>
                        </a:rPr>
                        <a:t>اسم السياسة</a:t>
                      </a:r>
                      <a:endParaRPr lang="en-US" sz="1400" kern="100" dirty="0">
                        <a:effectLst/>
                        <a:latin typeface="Questv1" panose="01000500000000020006" pitchFamily="50" charset="-78"/>
                        <a:ea typeface="Calibri" panose="020F0502020204030204" pitchFamily="34" charset="0"/>
                        <a:cs typeface="Questv1" panose="01000500000000020006" pitchFamily="50" charset="-78"/>
                      </a:endParaRPr>
                    </a:p>
                  </a:txBody>
                  <a:tcPr marL="68580" marR="68580" marT="0" marB="0"/>
                </a:tc>
                <a:tc>
                  <a:txBody>
                    <a:bodyPr/>
                    <a:lstStyle/>
                    <a:p>
                      <a:pPr marL="0" marR="0" algn="ctr" rtl="1">
                        <a:lnSpc>
                          <a:spcPct val="107000"/>
                        </a:lnSpc>
                        <a:spcBef>
                          <a:spcPts val="0"/>
                        </a:spcBef>
                        <a:spcAft>
                          <a:spcPts val="0"/>
                        </a:spcAft>
                      </a:pPr>
                      <a:r>
                        <a:rPr lang="ar-SA" sz="1400" kern="100">
                          <a:effectLst/>
                          <a:latin typeface="Questv1" panose="01000500000000020006" pitchFamily="50" charset="-78"/>
                          <a:cs typeface="Questv1" panose="01000500000000020006" pitchFamily="50" charset="-78"/>
                        </a:rPr>
                        <a:t>سياسة الخصوصية</a:t>
                      </a:r>
                      <a:endParaRPr lang="en-US" sz="1400" kern="100">
                        <a:effectLst/>
                        <a:latin typeface="Questv1" panose="01000500000000020006" pitchFamily="50" charset="-78"/>
                        <a:ea typeface="Calibri" panose="020F0502020204030204" pitchFamily="34" charset="0"/>
                        <a:cs typeface="Questv1" panose="01000500000000020006" pitchFamily="50" charset="-78"/>
                      </a:endParaRPr>
                    </a:p>
                  </a:txBody>
                  <a:tcPr marL="68580" marR="68580" marT="0" marB="0"/>
                </a:tc>
                <a:extLst>
                  <a:ext uri="{0D108BD9-81ED-4DB2-BD59-A6C34878D82A}">
                    <a16:rowId xmlns:a16="http://schemas.microsoft.com/office/drawing/2014/main" val="268492172"/>
                  </a:ext>
                </a:extLst>
              </a:tr>
              <a:tr h="267583">
                <a:tc>
                  <a:txBody>
                    <a:bodyPr/>
                    <a:lstStyle/>
                    <a:p>
                      <a:pPr marL="0" marR="0" algn="r" rtl="1">
                        <a:lnSpc>
                          <a:spcPct val="107000"/>
                        </a:lnSpc>
                        <a:spcBef>
                          <a:spcPts val="0"/>
                        </a:spcBef>
                        <a:spcAft>
                          <a:spcPts val="0"/>
                        </a:spcAft>
                      </a:pPr>
                      <a:r>
                        <a:rPr lang="ar-SA" sz="1400" kern="100">
                          <a:effectLst/>
                          <a:latin typeface="Questv1" panose="01000500000000020006" pitchFamily="50" charset="-78"/>
                          <a:cs typeface="Questv1" panose="01000500000000020006" pitchFamily="50" charset="-78"/>
                        </a:rPr>
                        <a:t>الرقم المرجعي: </a:t>
                      </a:r>
                      <a:endParaRPr lang="en-US" sz="1400" kern="100">
                        <a:effectLst/>
                        <a:latin typeface="Questv1" panose="01000500000000020006" pitchFamily="50" charset="-78"/>
                        <a:ea typeface="Calibri" panose="020F0502020204030204" pitchFamily="34" charset="0"/>
                        <a:cs typeface="Questv1" panose="01000500000000020006" pitchFamily="50" charset="-78"/>
                      </a:endParaRPr>
                    </a:p>
                  </a:txBody>
                  <a:tcPr marL="68580" marR="68580" marT="0" marB="0"/>
                </a:tc>
                <a:tc>
                  <a:txBody>
                    <a:bodyPr/>
                    <a:lstStyle/>
                    <a:p>
                      <a:pPr marL="0" marR="0" rtl="0">
                        <a:lnSpc>
                          <a:spcPct val="107000"/>
                        </a:lnSpc>
                        <a:spcBef>
                          <a:spcPts val="0"/>
                        </a:spcBef>
                        <a:spcAft>
                          <a:spcPts val="0"/>
                        </a:spcAft>
                      </a:pPr>
                      <a:r>
                        <a:rPr lang="en-US" sz="1400" kern="100">
                          <a:effectLst/>
                          <a:latin typeface="Questv1" panose="01000500000000020006" pitchFamily="50" charset="-78"/>
                          <a:cs typeface="Questv1" panose="01000500000000020006" pitchFamily="50" charset="-78"/>
                        </a:rPr>
                        <a:t> </a:t>
                      </a:r>
                      <a:endParaRPr lang="en-US" sz="1400" kern="100">
                        <a:effectLst/>
                        <a:latin typeface="Questv1" panose="01000500000000020006" pitchFamily="50" charset="-78"/>
                        <a:ea typeface="Calibri" panose="020F0502020204030204" pitchFamily="34" charset="0"/>
                        <a:cs typeface="Questv1" panose="01000500000000020006" pitchFamily="50" charset="-78"/>
                      </a:endParaRPr>
                    </a:p>
                  </a:txBody>
                  <a:tcPr marL="68580" marR="68580" marT="0" marB="0"/>
                </a:tc>
                <a:tc>
                  <a:txBody>
                    <a:bodyPr/>
                    <a:lstStyle/>
                    <a:p>
                      <a:pPr marL="0" marR="0" algn="r" rtl="1">
                        <a:lnSpc>
                          <a:spcPct val="107000"/>
                        </a:lnSpc>
                        <a:spcBef>
                          <a:spcPts val="0"/>
                        </a:spcBef>
                        <a:spcAft>
                          <a:spcPts val="0"/>
                        </a:spcAft>
                      </a:pPr>
                      <a:r>
                        <a:rPr lang="ar-SA" sz="1400" kern="100" dirty="0">
                          <a:effectLst/>
                          <a:latin typeface="Questv1" panose="01000500000000020006" pitchFamily="50" charset="-78"/>
                          <a:cs typeface="Questv1" panose="01000500000000020006" pitchFamily="50" charset="-78"/>
                        </a:rPr>
                        <a:t>تاريخ الإصدار:</a:t>
                      </a:r>
                      <a:endParaRPr lang="en-US" sz="1400" kern="100" dirty="0">
                        <a:effectLst/>
                        <a:latin typeface="Questv1" panose="01000500000000020006" pitchFamily="50" charset="-78"/>
                        <a:ea typeface="Calibri" panose="020F0502020204030204" pitchFamily="34" charset="0"/>
                        <a:cs typeface="Questv1" panose="01000500000000020006" pitchFamily="50" charset="-78"/>
                      </a:endParaRPr>
                    </a:p>
                  </a:txBody>
                  <a:tcPr marL="68580" marR="68580" marT="0" marB="0"/>
                </a:tc>
                <a:tc>
                  <a:txBody>
                    <a:bodyPr/>
                    <a:lstStyle/>
                    <a:p>
                      <a:pPr marL="0" marR="0" rtl="0">
                        <a:lnSpc>
                          <a:spcPct val="107000"/>
                        </a:lnSpc>
                        <a:spcBef>
                          <a:spcPts val="0"/>
                        </a:spcBef>
                        <a:spcAft>
                          <a:spcPts val="0"/>
                        </a:spcAft>
                      </a:pPr>
                      <a:r>
                        <a:rPr lang="en-US" sz="1400" kern="100">
                          <a:effectLst/>
                          <a:latin typeface="Questv1" panose="01000500000000020006" pitchFamily="50" charset="-78"/>
                          <a:cs typeface="Questv1" panose="01000500000000020006" pitchFamily="50" charset="-78"/>
                        </a:rPr>
                        <a:t> </a:t>
                      </a:r>
                      <a:endParaRPr lang="en-US" sz="1400" kern="100">
                        <a:effectLst/>
                        <a:latin typeface="Questv1" panose="01000500000000020006" pitchFamily="50" charset="-78"/>
                        <a:ea typeface="Calibri" panose="020F0502020204030204" pitchFamily="34" charset="0"/>
                        <a:cs typeface="Questv1" panose="01000500000000020006" pitchFamily="50" charset="-78"/>
                      </a:endParaRPr>
                    </a:p>
                  </a:txBody>
                  <a:tcPr marL="68580" marR="68580" marT="0" marB="0"/>
                </a:tc>
                <a:extLst>
                  <a:ext uri="{0D108BD9-81ED-4DB2-BD59-A6C34878D82A}">
                    <a16:rowId xmlns:a16="http://schemas.microsoft.com/office/drawing/2014/main" val="2450183879"/>
                  </a:ext>
                </a:extLst>
              </a:tr>
              <a:tr h="267583">
                <a:tc>
                  <a:txBody>
                    <a:bodyPr/>
                    <a:lstStyle/>
                    <a:p>
                      <a:pPr marL="0" marR="0" algn="r" rtl="1">
                        <a:lnSpc>
                          <a:spcPct val="107000"/>
                        </a:lnSpc>
                        <a:spcBef>
                          <a:spcPts val="0"/>
                        </a:spcBef>
                        <a:spcAft>
                          <a:spcPts val="0"/>
                        </a:spcAft>
                      </a:pPr>
                      <a:r>
                        <a:rPr lang="ar-SA" sz="1400" kern="100">
                          <a:effectLst/>
                          <a:latin typeface="Questv1" panose="01000500000000020006" pitchFamily="50" charset="-78"/>
                          <a:cs typeface="Questv1" panose="01000500000000020006" pitchFamily="50" charset="-78"/>
                        </a:rPr>
                        <a:t>رقم الإصدار:</a:t>
                      </a:r>
                      <a:endParaRPr lang="en-US" sz="1400" kern="100">
                        <a:effectLst/>
                        <a:latin typeface="Questv1" panose="01000500000000020006" pitchFamily="50" charset="-78"/>
                        <a:ea typeface="Calibri" panose="020F0502020204030204" pitchFamily="34" charset="0"/>
                        <a:cs typeface="Questv1" panose="01000500000000020006" pitchFamily="50" charset="-78"/>
                      </a:endParaRPr>
                    </a:p>
                  </a:txBody>
                  <a:tcPr marL="68580" marR="68580" marT="0" marB="0"/>
                </a:tc>
                <a:tc>
                  <a:txBody>
                    <a:bodyPr/>
                    <a:lstStyle/>
                    <a:p>
                      <a:pPr marL="0" marR="0" algn="r" rtl="1">
                        <a:lnSpc>
                          <a:spcPct val="107000"/>
                        </a:lnSpc>
                        <a:spcBef>
                          <a:spcPts val="0"/>
                        </a:spcBef>
                        <a:spcAft>
                          <a:spcPts val="0"/>
                        </a:spcAft>
                      </a:pPr>
                      <a:r>
                        <a:rPr lang="ar-SA" sz="1400" kern="100">
                          <a:effectLst/>
                          <a:latin typeface="Questv1" panose="01000500000000020006" pitchFamily="50" charset="-78"/>
                          <a:cs typeface="Questv1" panose="01000500000000020006" pitchFamily="50" charset="-78"/>
                        </a:rPr>
                        <a:t>1</a:t>
                      </a:r>
                      <a:endParaRPr lang="en-US" sz="1400" kern="100">
                        <a:effectLst/>
                        <a:latin typeface="Questv1" panose="01000500000000020006" pitchFamily="50" charset="-78"/>
                        <a:ea typeface="Calibri" panose="020F0502020204030204" pitchFamily="34" charset="0"/>
                        <a:cs typeface="Questv1" panose="01000500000000020006" pitchFamily="50" charset="-78"/>
                      </a:endParaRPr>
                    </a:p>
                  </a:txBody>
                  <a:tcPr marL="68580" marR="68580" marT="0" marB="0"/>
                </a:tc>
                <a:tc>
                  <a:txBody>
                    <a:bodyPr/>
                    <a:lstStyle/>
                    <a:p>
                      <a:pPr marL="0" marR="0" rtl="0">
                        <a:lnSpc>
                          <a:spcPct val="107000"/>
                        </a:lnSpc>
                        <a:spcBef>
                          <a:spcPts val="0"/>
                        </a:spcBef>
                        <a:spcAft>
                          <a:spcPts val="0"/>
                        </a:spcAft>
                      </a:pPr>
                      <a:r>
                        <a:rPr lang="en-US" sz="1400" kern="100">
                          <a:effectLst/>
                          <a:latin typeface="Questv1" panose="01000500000000020006" pitchFamily="50" charset="-78"/>
                          <a:cs typeface="Questv1" panose="01000500000000020006" pitchFamily="50" charset="-78"/>
                        </a:rPr>
                        <a:t> </a:t>
                      </a:r>
                      <a:endParaRPr lang="en-US" sz="1400" kern="100">
                        <a:effectLst/>
                        <a:latin typeface="Questv1" panose="01000500000000020006" pitchFamily="50" charset="-78"/>
                        <a:ea typeface="Calibri" panose="020F0502020204030204" pitchFamily="34" charset="0"/>
                        <a:cs typeface="Questv1" panose="01000500000000020006" pitchFamily="50" charset="-78"/>
                      </a:endParaRPr>
                    </a:p>
                  </a:txBody>
                  <a:tcPr marL="68580" marR="68580" marT="0" marB="0"/>
                </a:tc>
                <a:tc>
                  <a:txBody>
                    <a:bodyPr/>
                    <a:lstStyle/>
                    <a:p>
                      <a:pPr marL="0" marR="0" rtl="0">
                        <a:lnSpc>
                          <a:spcPct val="107000"/>
                        </a:lnSpc>
                        <a:spcBef>
                          <a:spcPts val="0"/>
                        </a:spcBef>
                        <a:spcAft>
                          <a:spcPts val="0"/>
                        </a:spcAft>
                      </a:pPr>
                      <a:r>
                        <a:rPr lang="en-US" sz="1400" kern="100" dirty="0">
                          <a:effectLst/>
                          <a:latin typeface="Questv1" panose="01000500000000020006" pitchFamily="50" charset="-78"/>
                          <a:cs typeface="Questv1" panose="01000500000000020006" pitchFamily="50" charset="-78"/>
                        </a:rPr>
                        <a:t> </a:t>
                      </a:r>
                      <a:endParaRPr lang="en-US" sz="1400" kern="100" dirty="0">
                        <a:effectLst/>
                        <a:latin typeface="Questv1" panose="01000500000000020006" pitchFamily="50" charset="-78"/>
                        <a:ea typeface="Calibri" panose="020F0502020204030204" pitchFamily="34" charset="0"/>
                        <a:cs typeface="Questv1" panose="01000500000000020006" pitchFamily="50" charset="-78"/>
                      </a:endParaRPr>
                    </a:p>
                  </a:txBody>
                  <a:tcPr marL="68580" marR="68580" marT="0" marB="0"/>
                </a:tc>
                <a:extLst>
                  <a:ext uri="{0D108BD9-81ED-4DB2-BD59-A6C34878D82A}">
                    <a16:rowId xmlns:a16="http://schemas.microsoft.com/office/drawing/2014/main" val="2166350351"/>
                  </a:ext>
                </a:extLst>
              </a:tr>
            </a:tbl>
          </a:graphicData>
        </a:graphic>
      </p:graphicFrame>
      <p:sp>
        <p:nvSpPr>
          <p:cNvPr id="13" name="Rectangle 12">
            <a:extLst>
              <a:ext uri="{FF2B5EF4-FFF2-40B4-BE49-F238E27FC236}">
                <a16:creationId xmlns:a16="http://schemas.microsoft.com/office/drawing/2014/main" id="{1554DF04-7D3E-8814-1117-2308DB07728C}"/>
              </a:ext>
            </a:extLst>
          </p:cNvPr>
          <p:cNvSpPr/>
          <p:nvPr/>
        </p:nvSpPr>
        <p:spPr>
          <a:xfrm>
            <a:off x="7000875" y="9445428"/>
            <a:ext cx="373593" cy="281926"/>
          </a:xfrm>
          <a:prstGeom prst="rect">
            <a:avLst/>
          </a:prstGeom>
          <a:solidFill>
            <a:srgbClr val="E1A02C"/>
          </a:solidFill>
          <a:ln>
            <a:solidFill>
              <a:srgbClr val="E99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200" dirty="0" smtClean="0"/>
              <a:t>12</a:t>
            </a:r>
            <a:endParaRPr lang="en-US" sz="1200" dirty="0"/>
          </a:p>
        </p:txBody>
      </p:sp>
    </p:spTree>
    <p:extLst>
      <p:ext uri="{BB962C8B-B14F-4D97-AF65-F5344CB8AC3E}">
        <p14:creationId xmlns:p14="http://schemas.microsoft.com/office/powerpoint/2010/main" val="2917334829"/>
      </p:ext>
    </p:extLst>
  </p:cSld>
  <p:clrMapOvr>
    <a:masterClrMapping/>
  </p:clrMapOvr>
  <p:transition>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72400" cy="10058400"/>
          </a:xfrm>
          <a:prstGeom prst="rect">
            <a:avLst/>
          </a:prstGeom>
          <a:noFill/>
          <a:ln>
            <a:noFill/>
          </a:ln>
        </p:spPr>
      </p:pic>
    </p:spTree>
    <p:extLst>
      <p:ext uri="{BB962C8B-B14F-4D97-AF65-F5344CB8AC3E}">
        <p14:creationId xmlns:p14="http://schemas.microsoft.com/office/powerpoint/2010/main" val="771625121"/>
      </p:ext>
    </p:extLst>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6" name="TextBox 5">
            <a:extLst>
              <a:ext uri="{FF2B5EF4-FFF2-40B4-BE49-F238E27FC236}">
                <a16:creationId xmlns:a16="http://schemas.microsoft.com/office/drawing/2014/main" id="{918C2EFB-A3ED-4FA2-7452-389FC5857337}"/>
              </a:ext>
            </a:extLst>
          </p:cNvPr>
          <p:cNvSpPr txBox="1"/>
          <p:nvPr/>
        </p:nvSpPr>
        <p:spPr>
          <a:xfrm>
            <a:off x="253045" y="1349801"/>
            <a:ext cx="7266309" cy="7701852"/>
          </a:xfrm>
          <a:prstGeom prst="rect">
            <a:avLst/>
          </a:prstGeom>
          <a:noFill/>
        </p:spPr>
        <p:txBody>
          <a:bodyPr wrap="square" rtlCol="0">
            <a:spAutoFit/>
          </a:bodyPr>
          <a:lstStyle/>
          <a:p>
            <a:pPr algn="just" rtl="1">
              <a:lnSpc>
                <a:spcPct val="107000"/>
              </a:lnSpc>
              <a:spcAft>
                <a:spcPts val="1200"/>
              </a:spcAft>
            </a:pPr>
            <a:r>
              <a:rPr lang="ar-EG" sz="2400" b="1" kern="0" dirty="0">
                <a:solidFill>
                  <a:srgbClr val="000000"/>
                </a:solidFill>
                <a:latin typeface="Questv1" panose="01000500000000020006" pitchFamily="50" charset="-78"/>
                <a:ea typeface="Times New Roman" panose="02020603050405020304" pitchFamily="18" charset="0"/>
                <a:cs typeface="Questv1" panose="01000500000000020006" pitchFamily="50" charset="-78"/>
              </a:rPr>
              <a:t>1. </a:t>
            </a:r>
            <a:r>
              <a:rPr lang="ar-EG" sz="2400" b="1" kern="0" dirty="0" smtClean="0">
                <a:solidFill>
                  <a:srgbClr val="000000"/>
                </a:solidFill>
                <a:latin typeface="Questv1" panose="01000500000000020006" pitchFamily="50" charset="-78"/>
                <a:ea typeface="Times New Roman" panose="02020603050405020304" pitchFamily="18" charset="0"/>
                <a:cs typeface="Questv1" panose="01000500000000020006" pitchFamily="50" charset="-78"/>
              </a:rPr>
              <a:t>مقدمة</a:t>
            </a:r>
            <a:endParaRPr lang="ar-EG" sz="1600" kern="0" dirty="0">
              <a:solidFill>
                <a:srgbClr val="000000"/>
              </a:solidFill>
              <a:latin typeface="Questv1" panose="01000500000000020006" pitchFamily="50" charset="-78"/>
              <a:ea typeface="Times New Roman" panose="02020603050405020304" pitchFamily="18" charset="0"/>
              <a:cs typeface="Questv1" panose="01000500000000020006" pitchFamily="50" charset="-78"/>
            </a:endParaRPr>
          </a:p>
          <a:p>
            <a:pPr algn="just" rtl="1">
              <a:lnSpc>
                <a:spcPct val="107000"/>
              </a:lnSpc>
              <a:spcAft>
                <a:spcPts val="1200"/>
              </a:spcAft>
            </a:pPr>
            <a:r>
              <a:rPr lang="ar-SA" sz="1400" kern="0" dirty="0">
                <a:solidFill>
                  <a:srgbClr val="000000"/>
                </a:solidFill>
                <a:latin typeface="Questv1" panose="01000500000000020006" pitchFamily="50" charset="-78"/>
                <a:ea typeface="Times New Roman" panose="02020603050405020304" pitchFamily="18" charset="0"/>
                <a:cs typeface="Questv1" panose="01000500000000020006" pitchFamily="50" charset="-78"/>
              </a:rPr>
              <a:t>•	تتناول سياسة الخصوصية المعلومات التي يتم جمعها من  منك من خلال استخدام خدماتنا ومنتجاتنا ، أو استخدام موقعنا الإلكتروني </a:t>
            </a:r>
            <a:r>
              <a:rPr lang="en-US" sz="1400" b="1" u="sng" kern="0" dirty="0">
                <a:solidFill>
                  <a:srgbClr val="0563C1"/>
                </a:solidFill>
                <a:latin typeface="Dubai" panose="020B0503030403030204" pitchFamily="34" charset="-78"/>
                <a:ea typeface="Times New Roman" panose="02020603050405020304" pitchFamily="18" charset="0"/>
                <a:cs typeface="Dubai" panose="020B0503030403030204" pitchFamily="34" charset="-78"/>
              </a:rPr>
              <a:t>https://masader-j. com/ </a:t>
            </a:r>
            <a:r>
              <a:rPr lang="en-US" sz="1400" kern="0" dirty="0" smtClean="0">
                <a:solidFill>
                  <a:srgbClr val="000000"/>
                </a:solidFill>
                <a:latin typeface="Questv1" panose="01000500000000020006" pitchFamily="50" charset="-78"/>
                <a:ea typeface="Times New Roman" panose="02020603050405020304" pitchFamily="18" charset="0"/>
                <a:cs typeface="Questv1" panose="01000500000000020006" pitchFamily="50" charset="-78"/>
              </a:rPr>
              <a:t>، </a:t>
            </a:r>
            <a:r>
              <a:rPr lang="ar-SA" sz="1400" kern="0" dirty="0">
                <a:solidFill>
                  <a:srgbClr val="000000"/>
                </a:solidFill>
                <a:latin typeface="Questv1" panose="01000500000000020006" pitchFamily="50" charset="-78"/>
                <a:ea typeface="Times New Roman" panose="02020603050405020304" pitchFamily="18" charset="0"/>
                <a:cs typeface="Questv1" panose="01000500000000020006" pitchFamily="50" charset="-78"/>
              </a:rPr>
              <a:t>وكيفية استخدام تلك المعلومات أو الكشف عنها من قِبلنا والضمانات التي نستخدمها لحمايتها. </a:t>
            </a:r>
          </a:p>
          <a:p>
            <a:pPr algn="just" rtl="1">
              <a:lnSpc>
                <a:spcPct val="107000"/>
              </a:lnSpc>
              <a:spcAft>
                <a:spcPts val="1200"/>
              </a:spcAft>
            </a:pPr>
            <a:r>
              <a:rPr lang="ar-SA" sz="1400" kern="0" dirty="0">
                <a:solidFill>
                  <a:srgbClr val="000000"/>
                </a:solidFill>
                <a:latin typeface="Questv1" panose="01000500000000020006" pitchFamily="50" charset="-78"/>
                <a:ea typeface="Times New Roman" panose="02020603050405020304" pitchFamily="18" charset="0"/>
                <a:cs typeface="Questv1" panose="01000500000000020006" pitchFamily="50" charset="-78"/>
              </a:rPr>
              <a:t>•	قد يحتوي موقعنا الإلكتروني وخدماتنا على روابط لمواقع إلكترونية لأطراف ثالثة لا تغطيها سياسة الخصوصية هذه.لذلك نطلب منك مراجعة بيانات الخصوصية الخاصة بالمواقع الإلكترونية والتطبيقات الأخرى لفهم ممارسات المعلومات الخاصة بها. </a:t>
            </a:r>
          </a:p>
          <a:p>
            <a:pPr algn="just" rtl="1">
              <a:lnSpc>
                <a:spcPct val="107000"/>
              </a:lnSpc>
              <a:spcAft>
                <a:spcPts val="1200"/>
              </a:spcAft>
            </a:pPr>
            <a:r>
              <a:rPr lang="ar-SA" sz="1400" kern="0" dirty="0">
                <a:solidFill>
                  <a:srgbClr val="000000"/>
                </a:solidFill>
                <a:latin typeface="Questv1" panose="01000500000000020006" pitchFamily="50" charset="-78"/>
                <a:ea typeface="Times New Roman" panose="02020603050405020304" pitchFamily="18" charset="0"/>
                <a:cs typeface="Questv1" panose="01000500000000020006" pitchFamily="50" charset="-78"/>
              </a:rPr>
              <a:t>•	لقد قمنا بصياغة سياسة الخصوصية هذه لتكون واضحة وموجزة قدر الإمكان.يُرجى قراءتها بعناية لفهم سياساتنا المتعلقة بمعلوماتك وكيفية تعاملنا معها. </a:t>
            </a:r>
          </a:p>
          <a:p>
            <a:pPr algn="just" rtl="1">
              <a:lnSpc>
                <a:spcPct val="107000"/>
              </a:lnSpc>
              <a:spcAft>
                <a:spcPts val="1200"/>
              </a:spcAft>
            </a:pPr>
            <a:r>
              <a:rPr lang="ar-SA" sz="1400" kern="0" dirty="0">
                <a:solidFill>
                  <a:srgbClr val="000000"/>
                </a:solidFill>
                <a:latin typeface="Questv1" panose="01000500000000020006" pitchFamily="50" charset="-78"/>
                <a:ea typeface="Times New Roman" panose="02020603050405020304" pitchFamily="18" charset="0"/>
                <a:cs typeface="Questv1" panose="01000500000000020006" pitchFamily="50" charset="-78"/>
              </a:rPr>
              <a:t>•	باستخدامك أو دخولك إلى موقعنا الإلكتروني أو خدماتنا، فإنك توافق على جمع المعلومات واستخدامها والإفصاح عنها وفقاً لسياسة الخصوصية هذه.</a:t>
            </a:r>
          </a:p>
          <a:p>
            <a:pPr algn="just" rtl="1">
              <a:lnSpc>
                <a:spcPct val="107000"/>
              </a:lnSpc>
              <a:spcAft>
                <a:spcPts val="1200"/>
              </a:spcAft>
            </a:pPr>
            <a:r>
              <a:rPr lang="ar-SA" sz="1400" kern="0" dirty="0">
                <a:solidFill>
                  <a:srgbClr val="000000"/>
                </a:solidFill>
                <a:latin typeface="Questv1" panose="01000500000000020006" pitchFamily="50" charset="-78"/>
                <a:ea typeface="Times New Roman" panose="02020603050405020304" pitchFamily="18" charset="0"/>
                <a:cs typeface="Questv1" panose="01000500000000020006" pitchFamily="50" charset="-78"/>
              </a:rPr>
              <a:t>•	قد تتغير سياسة الخصوصية هذه من وقت لآخر، ويعتبر استمرار استخدامك للموقع الإلكتروني أو الخدمات والمنتجات بمثابة موافقة على هذه التغييرات، لذا يُرجى التحقق بشكل دوري من التحديثات. </a:t>
            </a:r>
          </a:p>
          <a:p>
            <a:pPr algn="just" rtl="1">
              <a:lnSpc>
                <a:spcPct val="107000"/>
              </a:lnSpc>
              <a:spcAft>
                <a:spcPts val="1200"/>
              </a:spcAft>
            </a:pPr>
            <a:r>
              <a:rPr lang="ar-SA" sz="1400" kern="0" dirty="0">
                <a:solidFill>
                  <a:srgbClr val="000000"/>
                </a:solidFill>
                <a:latin typeface="Questv1" panose="01000500000000020006" pitchFamily="50" charset="-78"/>
                <a:ea typeface="Times New Roman" panose="02020603050405020304" pitchFamily="18" charset="0"/>
                <a:cs typeface="Questv1" panose="01000500000000020006" pitchFamily="50" charset="-78"/>
              </a:rPr>
              <a:t>•	يُرجى إعادة التحقق بانتظام للاطلاع على التحديثات التي تطرأ على سياسة الخصوصية هذه. </a:t>
            </a:r>
          </a:p>
          <a:p>
            <a:pPr algn="just" rtl="1">
              <a:lnSpc>
                <a:spcPct val="107000"/>
              </a:lnSpc>
              <a:spcAft>
                <a:spcPts val="1200"/>
              </a:spcAft>
            </a:pPr>
            <a:r>
              <a:rPr lang="ar-SA" sz="1400" kern="0" dirty="0">
                <a:solidFill>
                  <a:srgbClr val="000000"/>
                </a:solidFill>
                <a:latin typeface="Questv1" panose="01000500000000020006" pitchFamily="50" charset="-78"/>
                <a:ea typeface="Times New Roman" panose="02020603050405020304" pitchFamily="18" charset="0"/>
                <a:cs typeface="Questv1" panose="01000500000000020006" pitchFamily="50" charset="-78"/>
              </a:rPr>
              <a:t>•	يُرجى قراءة سياسة الخصوصية هذه بعناية والتأكد من فهمك لها.</a:t>
            </a:r>
          </a:p>
          <a:p>
            <a:pPr algn="just" rtl="1">
              <a:lnSpc>
                <a:spcPct val="107000"/>
              </a:lnSpc>
              <a:spcAft>
                <a:spcPts val="1200"/>
              </a:spcAft>
            </a:pPr>
            <a:r>
              <a:rPr lang="ar-SA" sz="1400" kern="0" dirty="0">
                <a:solidFill>
                  <a:srgbClr val="000000"/>
                </a:solidFill>
                <a:latin typeface="Questv1" panose="01000500000000020006" pitchFamily="50" charset="-78"/>
                <a:ea typeface="Times New Roman" panose="02020603050405020304" pitchFamily="18" charset="0"/>
                <a:cs typeface="Questv1" panose="01000500000000020006" pitchFamily="50" charset="-78"/>
              </a:rPr>
              <a:t>•	 يُعتبر استخدامك الأول لموقعنا الإلكتروني بمثابة موافقتك على سياسة الخصوصية الخاصة بنا. إذا كنت لا تقبل سياسة الخصوصية هذه وتوافق عليها، فيجب عليك التوقف عن استخدام موقعنا الإلكتروني على الفور. </a:t>
            </a:r>
          </a:p>
          <a:p>
            <a:pPr algn="just" rtl="1">
              <a:lnSpc>
                <a:spcPct val="107000"/>
              </a:lnSpc>
              <a:spcAft>
                <a:spcPts val="1200"/>
              </a:spcAft>
            </a:pPr>
            <a:r>
              <a:rPr lang="ar-SA" sz="1400" kern="0" dirty="0">
                <a:solidFill>
                  <a:srgbClr val="000000"/>
                </a:solidFill>
                <a:latin typeface="Questv1" panose="01000500000000020006" pitchFamily="50" charset="-78"/>
                <a:ea typeface="Times New Roman" panose="02020603050405020304" pitchFamily="18" charset="0"/>
                <a:cs typeface="Questv1" panose="01000500000000020006" pitchFamily="50" charset="-78"/>
              </a:rPr>
              <a:t>•	يحق لك تقديم شكوى في أي وقت، لذا يُرجى الاتصال بنا على [</a:t>
            </a:r>
            <a:r>
              <a:rPr lang="ar-SA" sz="1400" kern="0" dirty="0">
                <a:solidFill>
                  <a:srgbClr val="00B0F0"/>
                </a:solidFill>
                <a:latin typeface="Questv1" panose="01000500000000020006" pitchFamily="50" charset="-78"/>
                <a:ea typeface="Times New Roman" panose="02020603050405020304" pitchFamily="18" charset="0"/>
                <a:cs typeface="Questv1" panose="01000500000000020006" pitchFamily="50" charset="-78"/>
              </a:rPr>
              <a:t>عنوان البريد الإلكتروني</a:t>
            </a:r>
            <a:r>
              <a:rPr lang="ar-SA" sz="1400" kern="0" dirty="0">
                <a:solidFill>
                  <a:srgbClr val="000000"/>
                </a:solidFill>
                <a:latin typeface="Questv1" panose="01000500000000020006" pitchFamily="50" charset="-78"/>
                <a:ea typeface="Times New Roman" panose="02020603050405020304" pitchFamily="18" charset="0"/>
                <a:cs typeface="Questv1" panose="01000500000000020006" pitchFamily="50" charset="-78"/>
              </a:rPr>
              <a:t>]. </a:t>
            </a:r>
          </a:p>
          <a:p>
            <a:pPr algn="just" rtl="1">
              <a:lnSpc>
                <a:spcPct val="107000"/>
              </a:lnSpc>
              <a:spcAft>
                <a:spcPts val="1200"/>
              </a:spcAft>
            </a:pPr>
            <a:r>
              <a:rPr lang="ar-SA" sz="1400" kern="0" dirty="0">
                <a:solidFill>
                  <a:srgbClr val="000000"/>
                </a:solidFill>
                <a:latin typeface="Questv1" panose="01000500000000020006" pitchFamily="50" charset="-78"/>
                <a:ea typeface="Times New Roman" panose="02020603050405020304" pitchFamily="18" charset="0"/>
                <a:cs typeface="Questv1" panose="01000500000000020006" pitchFamily="50" charset="-78"/>
              </a:rPr>
              <a:t>•	من المهم أن تكون البيانات الشخصية التي نحتفظ بها عنك دقيقة وحديثة. يُرجى إبلاغنا إذا طرأ أي تغيير على بياناتك الشخصية خلال تعاملك معنا. </a:t>
            </a:r>
            <a:endParaRPr lang="ar-EG" sz="1400" kern="0" dirty="0" smtClean="0">
              <a:solidFill>
                <a:srgbClr val="000000"/>
              </a:solidFill>
              <a:latin typeface="Questv1" panose="01000500000000020006" pitchFamily="50" charset="-78"/>
              <a:ea typeface="Times New Roman" panose="02020603050405020304" pitchFamily="18" charset="0"/>
              <a:cs typeface="Questv1" panose="01000500000000020006" pitchFamily="50" charset="-78"/>
            </a:endParaRPr>
          </a:p>
          <a:p>
            <a:pPr lvl="0" algn="just" rtl="1">
              <a:lnSpc>
                <a:spcPct val="107000"/>
              </a:lnSpc>
              <a:spcAft>
                <a:spcPts val="1200"/>
              </a:spcAft>
            </a:pPr>
            <a:r>
              <a:rPr lang="ar-SA" sz="1400" kern="0" dirty="0">
                <a:solidFill>
                  <a:srgbClr val="000000"/>
                </a:solidFill>
                <a:latin typeface="Questv1" panose="01000500000000020006" pitchFamily="50" charset="-78"/>
                <a:ea typeface="Times New Roman" panose="02020603050405020304" pitchFamily="18" charset="0"/>
                <a:cs typeface="Questv1" panose="01000500000000020006" pitchFamily="50" charset="-78"/>
              </a:rPr>
              <a:t>•	إذا كانت لديك أي تعليقات على سياسة الخصوصية هذه، يُرجى إرسالها بالبريد الإلكتروني على [</a:t>
            </a:r>
            <a:r>
              <a:rPr lang="ar-SA" sz="1400" kern="0" dirty="0">
                <a:solidFill>
                  <a:srgbClr val="00B0F0"/>
                </a:solidFill>
                <a:latin typeface="Questv1" panose="01000500000000020006" pitchFamily="50" charset="-78"/>
                <a:ea typeface="Times New Roman" panose="02020603050405020304" pitchFamily="18" charset="0"/>
                <a:cs typeface="Questv1" panose="01000500000000020006" pitchFamily="50" charset="-78"/>
              </a:rPr>
              <a:t>عنوان البريد الإلكتروني</a:t>
            </a:r>
            <a:r>
              <a:rPr lang="ar-SA" sz="1400" kern="0" dirty="0">
                <a:solidFill>
                  <a:srgbClr val="000000"/>
                </a:solidFill>
                <a:latin typeface="Questv1" panose="01000500000000020006" pitchFamily="50" charset="-78"/>
                <a:ea typeface="Times New Roman" panose="02020603050405020304" pitchFamily="18" charset="0"/>
                <a:cs typeface="Questv1" panose="01000500000000020006" pitchFamily="50" charset="-78"/>
              </a:rPr>
              <a:t>]. </a:t>
            </a:r>
            <a:endParaRPr lang="ar-EG" sz="2000" b="1" kern="0" dirty="0">
              <a:solidFill>
                <a:srgbClr val="000000"/>
              </a:solidFill>
              <a:latin typeface="Questv1" panose="01000500000000020006" pitchFamily="50" charset="-78"/>
              <a:ea typeface="Times New Roman" panose="02020603050405020304" pitchFamily="18" charset="0"/>
              <a:cs typeface="Questv1" panose="01000500000000020006" pitchFamily="50" charset="-78"/>
            </a:endParaRPr>
          </a:p>
          <a:p>
            <a:pPr algn="just" rtl="1">
              <a:lnSpc>
                <a:spcPct val="107000"/>
              </a:lnSpc>
              <a:spcAft>
                <a:spcPts val="1200"/>
              </a:spcAft>
            </a:pPr>
            <a:endParaRPr lang="ar-SA" sz="1400" kern="0" dirty="0">
              <a:solidFill>
                <a:srgbClr val="000000"/>
              </a:solidFill>
              <a:latin typeface="Questv1" panose="01000500000000020006" pitchFamily="50" charset="-78"/>
              <a:ea typeface="Times New Roman" panose="02020603050405020304" pitchFamily="18" charset="0"/>
              <a:cs typeface="Questv1" panose="01000500000000020006" pitchFamily="50" charset="-78"/>
            </a:endParaRPr>
          </a:p>
        </p:txBody>
      </p:sp>
      <p:sp>
        <p:nvSpPr>
          <p:cNvPr id="4" name="Rectangle 3">
            <a:extLst>
              <a:ext uri="{FF2B5EF4-FFF2-40B4-BE49-F238E27FC236}">
                <a16:creationId xmlns:a16="http://schemas.microsoft.com/office/drawing/2014/main" id="{1554DF04-7D3E-8814-1117-2308DB07728C}"/>
              </a:ext>
            </a:extLst>
          </p:cNvPr>
          <p:cNvSpPr/>
          <p:nvPr/>
        </p:nvSpPr>
        <p:spPr>
          <a:xfrm>
            <a:off x="7000875" y="9480141"/>
            <a:ext cx="222885" cy="212500"/>
          </a:xfrm>
          <a:prstGeom prst="rect">
            <a:avLst/>
          </a:prstGeom>
          <a:solidFill>
            <a:srgbClr val="E1A02C"/>
          </a:solidFill>
          <a:ln>
            <a:solidFill>
              <a:srgbClr val="E99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400" dirty="0" smtClean="0"/>
              <a:t>2</a:t>
            </a:r>
            <a:endParaRPr lang="en-US" sz="1400" dirty="0"/>
          </a:p>
        </p:txBody>
      </p:sp>
      <p:sp>
        <p:nvSpPr>
          <p:cNvPr id="7" name="TextBox 6">
            <a:extLst>
              <a:ext uri="{FF2B5EF4-FFF2-40B4-BE49-F238E27FC236}">
                <a16:creationId xmlns:a16="http://schemas.microsoft.com/office/drawing/2014/main" id="{E45EA57D-216C-E46E-1075-5725E42B66C1}"/>
              </a:ext>
            </a:extLst>
          </p:cNvPr>
          <p:cNvSpPr txBox="1"/>
          <p:nvPr/>
        </p:nvSpPr>
        <p:spPr>
          <a:xfrm>
            <a:off x="106995" y="247236"/>
            <a:ext cx="1878848" cy="261610"/>
          </a:xfrm>
          <a:prstGeom prst="rect">
            <a:avLst/>
          </a:prstGeom>
          <a:noFill/>
        </p:spPr>
        <p:txBody>
          <a:bodyPr wrap="square" rtlCol="0">
            <a:spAutoFit/>
          </a:bodyPr>
          <a:lstStyle/>
          <a:p>
            <a:pPr algn="ctr"/>
            <a:r>
              <a:rPr lang="ar-EG" sz="1050" dirty="0">
                <a:solidFill>
                  <a:schemeClr val="bg1"/>
                </a:solidFill>
                <a:latin typeface="Questv1" panose="01000500000000020006" pitchFamily="50" charset="-78"/>
                <a:cs typeface="Questv1" panose="01000500000000020006" pitchFamily="50" charset="-78"/>
              </a:rPr>
              <a:t>سياسة الخصوصية</a:t>
            </a:r>
            <a:endParaRPr lang="en-US" sz="1050" dirty="0">
              <a:solidFill>
                <a:schemeClr val="bg1"/>
              </a:solidFill>
              <a:latin typeface="Questv1" panose="01000500000000020006" pitchFamily="50" charset="-78"/>
              <a:cs typeface="Questv1" panose="01000500000000020006" pitchFamily="50" charset="-78"/>
            </a:endParaRPr>
          </a:p>
        </p:txBody>
      </p:sp>
      <p:sp>
        <p:nvSpPr>
          <p:cNvPr id="8" name="TextBox 7">
            <a:extLst>
              <a:ext uri="{FF2B5EF4-FFF2-40B4-BE49-F238E27FC236}">
                <a16:creationId xmlns:a16="http://schemas.microsoft.com/office/drawing/2014/main" id="{D418C0DF-6864-2548-5BB5-CB8AAFFD0046}"/>
              </a:ext>
            </a:extLst>
          </p:cNvPr>
          <p:cNvSpPr txBox="1"/>
          <p:nvPr/>
        </p:nvSpPr>
        <p:spPr>
          <a:xfrm>
            <a:off x="4549873" y="508846"/>
            <a:ext cx="2918368" cy="523220"/>
          </a:xfrm>
          <a:prstGeom prst="rect">
            <a:avLst/>
          </a:prstGeom>
          <a:noFill/>
        </p:spPr>
        <p:txBody>
          <a:bodyPr wrap="square">
            <a:spAutoFit/>
          </a:bodyPr>
          <a:lstStyle/>
          <a:p>
            <a:pPr algn="r" rtl="1"/>
            <a:r>
              <a:rPr lang="ar-SA" sz="2800" b="1" dirty="0">
                <a:latin typeface="Questv1" panose="01000500000000020006" pitchFamily="50" charset="-78"/>
                <a:cs typeface="Questv1" panose="01000500000000020006" pitchFamily="50" charset="-78"/>
              </a:rPr>
              <a:t>سياسة الخصوصية</a:t>
            </a:r>
          </a:p>
        </p:txBody>
      </p:sp>
      <p:grpSp>
        <p:nvGrpSpPr>
          <p:cNvPr id="9" name="Group 8">
            <a:extLst>
              <a:ext uri="{FF2B5EF4-FFF2-40B4-BE49-F238E27FC236}">
                <a16:creationId xmlns:a16="http://schemas.microsoft.com/office/drawing/2014/main" id="{8A8F5C09-47E8-A305-1A42-1E7BE1ECBBA1}"/>
              </a:ext>
            </a:extLst>
          </p:cNvPr>
          <p:cNvGrpSpPr/>
          <p:nvPr/>
        </p:nvGrpSpPr>
        <p:grpSpPr>
          <a:xfrm>
            <a:off x="5829300" y="1066286"/>
            <a:ext cx="1569476" cy="85470"/>
            <a:chOff x="12511126" y="2512107"/>
            <a:chExt cx="1920984" cy="131764"/>
          </a:xfrm>
        </p:grpSpPr>
        <p:sp>
          <p:nvSpPr>
            <p:cNvPr id="10" name="Rectangle 9">
              <a:extLst>
                <a:ext uri="{FF2B5EF4-FFF2-40B4-BE49-F238E27FC236}">
                  <a16:creationId xmlns:a16="http://schemas.microsoft.com/office/drawing/2014/main" id="{B146F00F-9723-745B-94F6-9E31D2EB6BDF}"/>
                </a:ext>
              </a:extLst>
            </p:cNvPr>
            <p:cNvSpPr/>
            <p:nvPr/>
          </p:nvSpPr>
          <p:spPr>
            <a:xfrm>
              <a:off x="12511126" y="2512107"/>
              <a:ext cx="767823" cy="131764"/>
            </a:xfrm>
            <a:prstGeom prst="rect">
              <a:avLst/>
            </a:prstGeom>
            <a:solidFill>
              <a:srgbClr val="EEB0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7DFC28-2734-356F-6799-2F92FFC66291}"/>
                </a:ext>
              </a:extLst>
            </p:cNvPr>
            <p:cNvSpPr/>
            <p:nvPr/>
          </p:nvSpPr>
          <p:spPr>
            <a:xfrm>
              <a:off x="13278949" y="2512107"/>
              <a:ext cx="1153161" cy="13176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13218072"/>
      </p:ext>
    </p:extLst>
  </p:cSld>
  <p:clrMapOvr>
    <a:masterClrMapping/>
  </p:clrMapOvr>
  <p:transition>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5" name="Rectangle 4">
            <a:extLst>
              <a:ext uri="{FF2B5EF4-FFF2-40B4-BE49-F238E27FC236}">
                <a16:creationId xmlns:a16="http://schemas.microsoft.com/office/drawing/2014/main" id="{1554DF04-7D3E-8814-1117-2308DB07728C}"/>
              </a:ext>
            </a:extLst>
          </p:cNvPr>
          <p:cNvSpPr/>
          <p:nvPr/>
        </p:nvSpPr>
        <p:spPr>
          <a:xfrm>
            <a:off x="7000875" y="9480141"/>
            <a:ext cx="222885" cy="212500"/>
          </a:xfrm>
          <a:prstGeom prst="rect">
            <a:avLst/>
          </a:prstGeom>
          <a:solidFill>
            <a:srgbClr val="E1A02C"/>
          </a:solidFill>
          <a:ln>
            <a:solidFill>
              <a:srgbClr val="E99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400" dirty="0" smtClean="0"/>
              <a:t>3</a:t>
            </a:r>
            <a:endParaRPr lang="en-US" sz="1400" dirty="0"/>
          </a:p>
        </p:txBody>
      </p:sp>
      <p:sp>
        <p:nvSpPr>
          <p:cNvPr id="6" name="TextBox 5">
            <a:extLst>
              <a:ext uri="{FF2B5EF4-FFF2-40B4-BE49-F238E27FC236}">
                <a16:creationId xmlns:a16="http://schemas.microsoft.com/office/drawing/2014/main" id="{918C2EFB-A3ED-4FA2-7452-389FC5857337}"/>
              </a:ext>
            </a:extLst>
          </p:cNvPr>
          <p:cNvSpPr txBox="1"/>
          <p:nvPr/>
        </p:nvSpPr>
        <p:spPr>
          <a:xfrm>
            <a:off x="253045" y="724176"/>
            <a:ext cx="7266309" cy="8314777"/>
          </a:xfrm>
          <a:prstGeom prst="rect">
            <a:avLst/>
          </a:prstGeom>
          <a:noFill/>
        </p:spPr>
        <p:txBody>
          <a:bodyPr wrap="square" rtlCol="0">
            <a:spAutoFit/>
          </a:bodyPr>
          <a:lstStyle/>
          <a:p>
            <a:pPr marR="0" lvl="0" algn="just" rtl="1" fontAlgn="base">
              <a:lnSpc>
                <a:spcPct val="107000"/>
              </a:lnSpc>
              <a:spcBef>
                <a:spcPts val="0"/>
              </a:spcBef>
              <a:spcAft>
                <a:spcPts val="1200"/>
              </a:spcAft>
              <a:tabLst>
                <a:tab pos="457200" algn="l"/>
              </a:tabLst>
            </a:pPr>
            <a:r>
              <a:rPr lang="ar-EG" sz="2400" b="1" kern="0" dirty="0" smtClean="0">
                <a:solidFill>
                  <a:srgbClr val="000000"/>
                </a:solidFill>
                <a:latin typeface="Questv1" panose="01000500000000020006" pitchFamily="50" charset="-78"/>
                <a:ea typeface="Times New Roman" panose="02020603050405020304" pitchFamily="18" charset="0"/>
                <a:cs typeface="Questv1" panose="01000500000000020006" pitchFamily="50" charset="-78"/>
              </a:rPr>
              <a:t>2</a:t>
            </a:r>
            <a:r>
              <a:rPr lang="ar-EG" sz="2400" b="1" kern="0" dirty="0" smtClean="0">
                <a:solidFill>
                  <a:srgbClr val="000000"/>
                </a:solidFill>
                <a:latin typeface="Questv1" panose="01000500000000020006" pitchFamily="50" charset="-78"/>
                <a:ea typeface="Times New Roman" panose="02020603050405020304" pitchFamily="18" charset="0"/>
                <a:cs typeface="Questv1" panose="01000500000000020006" pitchFamily="50" charset="-78"/>
              </a:rPr>
              <a:t>. </a:t>
            </a:r>
            <a:r>
              <a:rPr lang="ar-EG" sz="2400" b="1" kern="0" dirty="0">
                <a:solidFill>
                  <a:srgbClr val="000000"/>
                </a:solidFill>
                <a:latin typeface="Questv1" panose="01000500000000020006" pitchFamily="50" charset="-78"/>
                <a:ea typeface="Times New Roman" panose="02020603050405020304" pitchFamily="18" charset="0"/>
                <a:cs typeface="Questv1" panose="01000500000000020006" pitchFamily="50" charset="-78"/>
              </a:rPr>
              <a:t>من </a:t>
            </a:r>
            <a:r>
              <a:rPr lang="ar-EG" sz="2400" b="1" kern="0" dirty="0" smtClean="0">
                <a:solidFill>
                  <a:srgbClr val="000000"/>
                </a:solidFill>
                <a:latin typeface="Questv1" panose="01000500000000020006" pitchFamily="50" charset="-78"/>
                <a:ea typeface="Times New Roman" panose="02020603050405020304" pitchFamily="18" charset="0"/>
                <a:cs typeface="Questv1" panose="01000500000000020006" pitchFamily="50" charset="-78"/>
              </a:rPr>
              <a:t>نحن</a:t>
            </a:r>
            <a:endParaRPr lang="ar-EG" sz="1600" kern="0" dirty="0">
              <a:solidFill>
                <a:srgbClr val="000000"/>
              </a:solidFill>
              <a:latin typeface="Questv1" panose="01000500000000020006" pitchFamily="50" charset="-78"/>
              <a:ea typeface="Times New Roman" panose="02020603050405020304" pitchFamily="18" charset="0"/>
              <a:cs typeface="Questv1" panose="01000500000000020006" pitchFamily="50" charset="-78"/>
            </a:endParaRPr>
          </a:p>
          <a:p>
            <a:pPr marL="342900" marR="0" lvl="0" indent="-342900" algn="just" rtl="1" fontAlgn="base">
              <a:lnSpc>
                <a:spcPct val="107000"/>
              </a:lnSpc>
              <a:spcBef>
                <a:spcPts val="0"/>
              </a:spcBef>
              <a:spcAft>
                <a:spcPts val="0"/>
              </a:spcAft>
              <a:buFont typeface="+mj-lt"/>
              <a:buAutoNum type="arabicPeriod"/>
              <a:tabLst>
                <a:tab pos="457200" algn="l"/>
              </a:tabLst>
            </a:pPr>
            <a:r>
              <a:rPr lang="ar-SA" sz="1400" kern="0" dirty="0" smtClean="0">
                <a:solidFill>
                  <a:srgbClr val="000000"/>
                </a:solidFill>
                <a:latin typeface="Questv1" panose="01000500000000020006" pitchFamily="50" charset="-78"/>
                <a:ea typeface="Times New Roman" panose="02020603050405020304" pitchFamily="18" charset="0"/>
                <a:cs typeface="Questv1" panose="01000500000000020006" pitchFamily="50" charset="-78"/>
              </a:rPr>
              <a:t>فيما يلي التفاصيل الخاصة بنا:</a:t>
            </a:r>
            <a:endParaRPr lang="en-US" sz="1400" kern="100" dirty="0" smtClean="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marL="342900" marR="0" lvl="0" indent="-342900" algn="just" rtl="1" fontAlgn="base">
              <a:lnSpc>
                <a:spcPct val="107000"/>
              </a:lnSpc>
              <a:spcBef>
                <a:spcPts val="0"/>
              </a:spcBef>
              <a:spcAft>
                <a:spcPts val="0"/>
              </a:spcAft>
              <a:buSzPts val="1000"/>
              <a:buFont typeface="Symbol" panose="05050102010706020507" pitchFamily="18" charset="2"/>
              <a:buChar char=""/>
              <a:tabLst>
                <a:tab pos="457200" algn="l"/>
              </a:tabLst>
            </a:pPr>
            <a:r>
              <a:rPr lang="ar-SA" sz="1400" kern="0" dirty="0" smtClean="0">
                <a:solidFill>
                  <a:srgbClr val="000000"/>
                </a:solidFill>
                <a:latin typeface="Questv1" panose="01000500000000020006" pitchFamily="50" charset="-78"/>
                <a:ea typeface="Times New Roman" panose="02020603050405020304" pitchFamily="18" charset="0"/>
                <a:cs typeface="Questv1" panose="01000500000000020006" pitchFamily="50" charset="-78"/>
              </a:rPr>
              <a:t>عنوان موقعنا الإلكتروني هو </a:t>
            </a:r>
            <a:r>
              <a:rPr lang="en-US" sz="1400" b="1" u="sng" kern="0" dirty="0" smtClean="0">
                <a:solidFill>
                  <a:srgbClr val="0563C1"/>
                </a:solidFill>
                <a:latin typeface="Dubai" panose="020B0503030403030204" pitchFamily="34" charset="-78"/>
                <a:ea typeface="Times New Roman" panose="02020603050405020304" pitchFamily="18" charset="0"/>
                <a:cs typeface="Dubai" panose="020B0503030403030204" pitchFamily="34" charset="-78"/>
                <a:hlinkClick r:id="rId3"/>
              </a:rPr>
              <a:t>https://masader-j. com</a:t>
            </a:r>
            <a:endParaRPr lang="en-US" sz="1400" kern="100" dirty="0" smtClean="0">
              <a:solidFill>
                <a:srgbClr val="000000"/>
              </a:solidFill>
              <a:latin typeface="Dubai" panose="020B0503030403030204" pitchFamily="34" charset="-78"/>
              <a:ea typeface="Calibri" panose="020F0502020204030204" pitchFamily="34" charset="0"/>
              <a:cs typeface="Dubai" panose="020B0503030403030204" pitchFamily="34" charset="-78"/>
            </a:endParaRPr>
          </a:p>
          <a:p>
            <a:pPr marL="342900" marR="0" lvl="0" indent="-342900" algn="just" rtl="1" fontAlgn="base">
              <a:lnSpc>
                <a:spcPct val="107000"/>
              </a:lnSpc>
              <a:spcBef>
                <a:spcPts val="0"/>
              </a:spcBef>
              <a:spcAft>
                <a:spcPts val="0"/>
              </a:spcAft>
              <a:buSzPts val="1000"/>
              <a:buFont typeface="Symbol" panose="05050102010706020507" pitchFamily="18" charset="2"/>
              <a:buChar char=""/>
              <a:tabLst>
                <a:tab pos="457200" algn="l"/>
              </a:tabLst>
            </a:pPr>
            <a:r>
              <a:rPr lang="ar-SA" sz="1400" kern="0" dirty="0" smtClean="0">
                <a:solidFill>
                  <a:srgbClr val="000000"/>
                </a:solidFill>
                <a:latin typeface="Questv1" panose="01000500000000020006" pitchFamily="50" charset="-78"/>
                <a:ea typeface="Times New Roman" panose="02020603050405020304" pitchFamily="18" charset="0"/>
                <a:cs typeface="Questv1" panose="01000500000000020006" pitchFamily="50" charset="-78"/>
              </a:rPr>
              <a:t>اسمنا التجاري هو</a:t>
            </a:r>
            <a:r>
              <a:rPr lang="ar-SA" sz="1400" b="1" kern="0" dirty="0" smtClean="0">
                <a:solidFill>
                  <a:srgbClr val="000000"/>
                </a:solidFill>
                <a:latin typeface="Questv1" panose="01000500000000020006" pitchFamily="50" charset="-78"/>
                <a:ea typeface="Times New Roman" panose="02020603050405020304" pitchFamily="18" charset="0"/>
                <a:cs typeface="Questv1" panose="01000500000000020006" pitchFamily="50" charset="-78"/>
              </a:rPr>
              <a:t> شركة مصادر الجزيرة التجارية</a:t>
            </a:r>
            <a:r>
              <a:rPr lang="ar-SA" sz="1400" kern="0" dirty="0" smtClean="0">
                <a:solidFill>
                  <a:srgbClr val="000000"/>
                </a:solidFill>
                <a:latin typeface="Questv1" panose="01000500000000020006" pitchFamily="50" charset="-78"/>
                <a:ea typeface="Times New Roman" panose="02020603050405020304" pitchFamily="18" charset="0"/>
                <a:cs typeface="Questv1" panose="01000500000000020006" pitchFamily="50" charset="-78"/>
              </a:rPr>
              <a:t>، سجل تجاري رقم 1010311960، صادر عن وزارة التجارة في المملكة العربية السعودية وعنواننا التجاري هو 3166 الإمام مسلم - بدر 6356 - الرياض - المملكة العربية السعودية</a:t>
            </a:r>
            <a:endParaRPr lang="en-US" sz="1400" kern="100" dirty="0" smtClean="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marL="342900" marR="0" lvl="0" indent="-342900" algn="just" rtl="1" fontAlgn="base">
              <a:lnSpc>
                <a:spcPct val="107000"/>
              </a:lnSpc>
              <a:spcBef>
                <a:spcPts val="0"/>
              </a:spcBef>
              <a:spcAft>
                <a:spcPts val="0"/>
              </a:spcAft>
              <a:buFont typeface="+mj-lt"/>
              <a:buAutoNum type="arabicPeriod" startAt="2"/>
            </a:pPr>
            <a:r>
              <a:rPr lang="ar-SA" sz="1400" kern="0" dirty="0" smtClean="0">
                <a:solidFill>
                  <a:srgbClr val="000000"/>
                </a:solidFill>
                <a:latin typeface="Questv1" panose="01000500000000020006" pitchFamily="50" charset="-78"/>
                <a:ea typeface="Times New Roman" panose="02020603050405020304" pitchFamily="18" charset="0"/>
                <a:cs typeface="Questv1" panose="01000500000000020006" pitchFamily="50" charset="-78"/>
              </a:rPr>
              <a:t>نحن نحترم حقك في الخصوصية ولن نقوم بمعالجة المعلومات الشخصية الخاصة بك أو المقدمة من قِبلك إلا وفقًا لتشريعات حماية البيانات والتي يُقصد بها، لأغراض سياسة الخصوصية هذه، قانون حماية البيانات الشخصية، المنفذ بموجب المرسوم الملكي م/19 بتاريخ 17 سبتمبر 2021 بالموافقة على القرار رقم 98 بتاريخ 14 سبتمبر 2021، والمعدّل في 21 مارس 2023، وحسبما يتم تعديله أو تحديثه من وقت لآخر ("</a:t>
            </a:r>
            <a:r>
              <a:rPr lang="ar-SA" sz="1400" b="1" kern="0" dirty="0" smtClean="0">
                <a:solidFill>
                  <a:srgbClr val="000000"/>
                </a:solidFill>
                <a:latin typeface="Questv1" panose="01000500000000020006" pitchFamily="50" charset="-78"/>
                <a:ea typeface="Times New Roman" panose="02020603050405020304" pitchFamily="18" charset="0"/>
                <a:cs typeface="Questv1" panose="01000500000000020006" pitchFamily="50" charset="-78"/>
              </a:rPr>
              <a:t>لائحة حماية البيانات الشخصية</a:t>
            </a:r>
            <a:r>
              <a:rPr lang="ar-SA" sz="1400" kern="0" dirty="0" smtClean="0">
                <a:solidFill>
                  <a:srgbClr val="000000"/>
                </a:solidFill>
                <a:latin typeface="Questv1" panose="01000500000000020006" pitchFamily="50" charset="-78"/>
                <a:ea typeface="Times New Roman" panose="02020603050405020304" pitchFamily="18" charset="0"/>
                <a:cs typeface="Questv1" panose="01000500000000020006" pitchFamily="50" charset="-78"/>
              </a:rPr>
              <a:t>"). </a:t>
            </a:r>
            <a:endParaRPr lang="ar-EG" sz="1400" kern="0" dirty="0">
              <a:solidFill>
                <a:srgbClr val="000000"/>
              </a:solidFill>
              <a:latin typeface="Questv1" panose="01000500000000020006" pitchFamily="50" charset="-78"/>
              <a:ea typeface="Times New Roman" panose="02020603050405020304" pitchFamily="18" charset="0"/>
              <a:cs typeface="Questv1" panose="01000500000000020006" pitchFamily="50" charset="-78"/>
            </a:endParaRPr>
          </a:p>
          <a:p>
            <a:pPr marR="0" lvl="0" algn="just" rtl="1" fontAlgn="base">
              <a:lnSpc>
                <a:spcPct val="107000"/>
              </a:lnSpc>
              <a:spcBef>
                <a:spcPts val="0"/>
              </a:spcBef>
              <a:spcAft>
                <a:spcPts val="0"/>
              </a:spcAft>
            </a:pPr>
            <a:endParaRPr lang="ar-EG" sz="800" kern="0" dirty="0">
              <a:solidFill>
                <a:srgbClr val="000000"/>
              </a:solidFill>
              <a:latin typeface="Questv1" panose="01000500000000020006" pitchFamily="50" charset="-78"/>
              <a:ea typeface="Times New Roman" panose="02020603050405020304" pitchFamily="18" charset="0"/>
              <a:cs typeface="Questv1" panose="01000500000000020006" pitchFamily="50" charset="-78"/>
            </a:endParaRPr>
          </a:p>
          <a:p>
            <a:pPr marR="0" lvl="0" algn="just" rtl="1" fontAlgn="base">
              <a:lnSpc>
                <a:spcPct val="107000"/>
              </a:lnSpc>
              <a:spcBef>
                <a:spcPts val="0"/>
              </a:spcBef>
              <a:spcAft>
                <a:spcPts val="0"/>
              </a:spcAft>
            </a:pPr>
            <a:r>
              <a:rPr lang="ar-EG" sz="2400" b="1" kern="0" dirty="0">
                <a:solidFill>
                  <a:srgbClr val="000000"/>
                </a:solidFill>
                <a:latin typeface="Questv1" panose="01000500000000020006" pitchFamily="50" charset="-78"/>
                <a:ea typeface="Times New Roman" panose="02020603050405020304" pitchFamily="18" charset="0"/>
                <a:cs typeface="Questv1" panose="01000500000000020006" pitchFamily="50" charset="-78"/>
              </a:rPr>
              <a:t>3. البيانات التي يجوز لنا </a:t>
            </a:r>
            <a:r>
              <a:rPr lang="ar-EG" sz="2400" b="1" kern="0" dirty="0" smtClean="0">
                <a:solidFill>
                  <a:srgbClr val="000000"/>
                </a:solidFill>
                <a:latin typeface="Questv1" panose="01000500000000020006" pitchFamily="50" charset="-78"/>
                <a:ea typeface="Times New Roman" panose="02020603050405020304" pitchFamily="18" charset="0"/>
                <a:cs typeface="Questv1" panose="01000500000000020006" pitchFamily="50" charset="-78"/>
              </a:rPr>
              <a:t>جمعها</a:t>
            </a:r>
          </a:p>
          <a:p>
            <a:pPr marR="0" lvl="0" algn="just" rtl="1" fontAlgn="base">
              <a:lnSpc>
                <a:spcPct val="107000"/>
              </a:lnSpc>
              <a:spcBef>
                <a:spcPts val="0"/>
              </a:spcBef>
              <a:spcAft>
                <a:spcPts val="0"/>
              </a:spcAft>
            </a:pPr>
            <a:endParaRPr lang="ar-EG" sz="1400" b="1" kern="0" dirty="0" smtClean="0">
              <a:solidFill>
                <a:srgbClr val="000000"/>
              </a:solidFill>
              <a:latin typeface="Questv1" panose="01000500000000020006" pitchFamily="50" charset="-78"/>
              <a:ea typeface="Times New Roman" panose="02020603050405020304" pitchFamily="18" charset="0"/>
              <a:cs typeface="Questv1" panose="01000500000000020006" pitchFamily="50" charset="-78"/>
            </a:endParaRPr>
          </a:p>
          <a:p>
            <a:pPr lvl="0" algn="just" rtl="1">
              <a:lnSpc>
                <a:spcPct val="107000"/>
              </a:lnSpc>
              <a:spcAft>
                <a:spcPts val="1200"/>
              </a:spcAft>
            </a:pPr>
            <a:r>
              <a:rPr lang="ar-SA" sz="1400" kern="0" dirty="0">
                <a:solidFill>
                  <a:srgbClr val="000000"/>
                </a:solidFill>
                <a:latin typeface="Questv1" panose="01000500000000020006" pitchFamily="50" charset="-78"/>
                <a:ea typeface="Times New Roman" panose="02020603050405020304" pitchFamily="18" charset="0"/>
                <a:cs typeface="Questv1" panose="01000500000000020006" pitchFamily="50" charset="-78"/>
              </a:rPr>
              <a:t>3. 1 البيانات الشخصية، أو المعلومات الشخصية، تعني أي معلومات عن الفرد يمكن من خلالها تحديد هوية ذلك الشخص. ولا تشمل البيانات التي تم فيها إزالة الهوية (بيانات مجهولة المصدر). </a:t>
            </a:r>
            <a:endParaRPr lang="en-US" sz="1400" kern="100" dirty="0">
              <a:solidFill>
                <a:prstClr val="black"/>
              </a:solidFill>
              <a:latin typeface="Questv1" panose="01000500000000020006" pitchFamily="50" charset="-78"/>
              <a:ea typeface="Calibri" panose="020F0502020204030204" pitchFamily="34" charset="0"/>
              <a:cs typeface="Questv1" panose="01000500000000020006" pitchFamily="50" charset="-78"/>
            </a:endParaRPr>
          </a:p>
          <a:p>
            <a:pPr lvl="0" algn="just" rtl="1">
              <a:lnSpc>
                <a:spcPct val="107000"/>
              </a:lnSpc>
              <a:spcAft>
                <a:spcPts val="1200"/>
              </a:spcAft>
            </a:pPr>
            <a:r>
              <a:rPr lang="ar-SA" sz="1400" kern="0" dirty="0">
                <a:solidFill>
                  <a:srgbClr val="000000"/>
                </a:solidFill>
                <a:latin typeface="Questv1" panose="01000500000000020006" pitchFamily="50" charset="-78"/>
                <a:ea typeface="Times New Roman" panose="02020603050405020304" pitchFamily="18" charset="0"/>
                <a:cs typeface="Questv1" panose="01000500000000020006" pitchFamily="50" charset="-78"/>
              </a:rPr>
              <a:t>3. 2 يجوز لنا جمع أنواع مختلفة من البيانات الشخصية الخاصة بك واستخدامها وتخزينها ونقلها، وقد قمنا بتصنيفها معًا على النحو التالي:</a:t>
            </a:r>
            <a:endParaRPr lang="en-US" sz="1400" kern="100" dirty="0">
              <a:solidFill>
                <a:prstClr val="black"/>
              </a:solidFill>
              <a:latin typeface="Questv1" panose="01000500000000020006" pitchFamily="50" charset="-78"/>
              <a:ea typeface="Calibri" panose="020F0502020204030204" pitchFamily="34" charset="0"/>
              <a:cs typeface="Questv1" panose="01000500000000020006" pitchFamily="50" charset="-78"/>
            </a:endParaRPr>
          </a:p>
          <a:p>
            <a:pPr marL="342900" marR="220980" lvl="0" indent="-342900" algn="just" rtl="1" fontAlgn="base">
              <a:lnSpc>
                <a:spcPct val="107000"/>
              </a:lnSpc>
              <a:buSzPts val="1000"/>
              <a:buFont typeface="Symbol" panose="05050102010706020507" pitchFamily="18" charset="2"/>
              <a:buChar char=""/>
              <a:tabLst>
                <a:tab pos="457200" algn="l"/>
              </a:tabLst>
            </a:pPr>
            <a:r>
              <a:rPr lang="ar-SA" sz="1400" kern="0" dirty="0">
                <a:solidFill>
                  <a:srgbClr val="000000"/>
                </a:solidFill>
                <a:latin typeface="Questv1" panose="01000500000000020006" pitchFamily="50" charset="-78"/>
                <a:ea typeface="Times New Roman" panose="02020603050405020304" pitchFamily="18" charset="0"/>
                <a:cs typeface="Questv1" panose="01000500000000020006" pitchFamily="50" charset="-78"/>
              </a:rPr>
              <a:t>تتضمن بيانات الهوية الاسم الأول أو اسم العائلة أو اسم المستخدم أو معرّف مشابه. عندما ترسل بريدًا إلكترونيًا أو هاتفًا أو دردشة مباشرة أو غير ذلك، قد نجمع معلومات مثل اسمك الأول واسم العائلة وعنوان البريد الإلكتروني ورقم الهاتف. </a:t>
            </a:r>
            <a:endParaRPr lang="en-US"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marL="342900" marR="220980" lvl="0" indent="-342900" algn="just" rtl="1" fontAlgn="base">
              <a:lnSpc>
                <a:spcPct val="107000"/>
              </a:lnSpc>
              <a:buSzPts val="1000"/>
              <a:buFont typeface="Symbol" panose="05050102010706020507" pitchFamily="18" charset="2"/>
              <a:buChar char=""/>
              <a:tabLst>
                <a:tab pos="457200" algn="l"/>
              </a:tabLst>
            </a:pPr>
            <a:r>
              <a:rPr lang="ar-SA" sz="1400" kern="0" dirty="0">
                <a:solidFill>
                  <a:srgbClr val="000000"/>
                </a:solidFill>
                <a:latin typeface="Questv1" panose="01000500000000020006" pitchFamily="50" charset="-78"/>
                <a:ea typeface="Times New Roman" panose="02020603050405020304" pitchFamily="18" charset="0"/>
                <a:cs typeface="Questv1" panose="01000500000000020006" pitchFamily="50" charset="-78"/>
              </a:rPr>
              <a:t>تتضمن بيانات الاتصال العنوان وعنوان الفواتير وعنوان البريد الإلكتروني وأرقام الهواتف. </a:t>
            </a:r>
            <a:endParaRPr lang="en-US"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marL="342900" marR="220980" lvl="0" indent="-342900" algn="just" rtl="1" fontAlgn="base">
              <a:lnSpc>
                <a:spcPct val="107000"/>
              </a:lnSpc>
              <a:buSzPts val="1000"/>
              <a:buFont typeface="Symbol" panose="05050102010706020507" pitchFamily="18" charset="2"/>
              <a:buChar char=""/>
              <a:tabLst>
                <a:tab pos="457200" algn="l"/>
              </a:tabLst>
            </a:pPr>
            <a:r>
              <a:rPr lang="ar-SA" sz="1400" kern="0" dirty="0">
                <a:solidFill>
                  <a:srgbClr val="000000"/>
                </a:solidFill>
                <a:latin typeface="Questv1" panose="01000500000000020006" pitchFamily="50" charset="-78"/>
                <a:ea typeface="Times New Roman" panose="02020603050405020304" pitchFamily="18" charset="0"/>
                <a:cs typeface="Questv1" panose="01000500000000020006" pitchFamily="50" charset="-78"/>
              </a:rPr>
              <a:t>تتضمن البيانات المالية تفاصيل الحساب المصرفي وتفاصيل بطاقة الدفع. </a:t>
            </a:r>
            <a:endParaRPr lang="en-US"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marL="342900" marR="220980" lvl="0" indent="-342900" algn="just" rtl="1" fontAlgn="base">
              <a:lnSpc>
                <a:spcPct val="107000"/>
              </a:lnSpc>
              <a:buSzPts val="1000"/>
              <a:buFont typeface="Symbol" panose="05050102010706020507" pitchFamily="18" charset="2"/>
              <a:buChar char=""/>
              <a:tabLst>
                <a:tab pos="457200" algn="l"/>
              </a:tabLst>
            </a:pPr>
            <a:r>
              <a:rPr lang="ar-SA" sz="1400" kern="0" dirty="0">
                <a:solidFill>
                  <a:srgbClr val="000000"/>
                </a:solidFill>
                <a:latin typeface="Questv1" panose="01000500000000020006" pitchFamily="50" charset="-78"/>
                <a:ea typeface="Times New Roman" panose="02020603050405020304" pitchFamily="18" charset="0"/>
                <a:cs typeface="Questv1" panose="01000500000000020006" pitchFamily="50" charset="-78"/>
              </a:rPr>
              <a:t>تتضمن بيانات المعاملات تفاصيل حول المدفوعات والتفاصيل الأخرى لخدماتنا التي اشتريتها منا. </a:t>
            </a:r>
            <a:endParaRPr lang="ar-EG" sz="1400" kern="0" dirty="0" smtClean="0">
              <a:solidFill>
                <a:srgbClr val="000000"/>
              </a:solidFill>
              <a:latin typeface="Questv1" panose="01000500000000020006" pitchFamily="50" charset="-78"/>
              <a:ea typeface="Times New Roman" panose="02020603050405020304" pitchFamily="18" charset="0"/>
              <a:cs typeface="Questv1" panose="01000500000000020006" pitchFamily="50" charset="-78"/>
            </a:endParaRPr>
          </a:p>
          <a:p>
            <a:pPr lvl="0" algn="just" rtl="1">
              <a:lnSpc>
                <a:spcPct val="107000"/>
              </a:lnSpc>
              <a:spcAft>
                <a:spcPts val="1200"/>
              </a:spcAft>
            </a:pPr>
            <a:r>
              <a:rPr lang="ar-SA" sz="1400" kern="0" dirty="0">
                <a:solidFill>
                  <a:prstClr val="black"/>
                </a:solidFill>
                <a:latin typeface="Questv1" panose="01000500000000020006" pitchFamily="50" charset="-78"/>
                <a:ea typeface="Times New Roman" panose="02020603050405020304" pitchFamily="18" charset="0"/>
                <a:cs typeface="Questv1" panose="01000500000000020006" pitchFamily="50" charset="-78"/>
              </a:rPr>
              <a:t>تتضمن البيانات التقنية عنوان بروتوكول الإنترنت </a:t>
            </a:r>
            <a:r>
              <a:rPr lang="ar-SA" sz="1400" kern="0" dirty="0">
                <a:solidFill>
                  <a:prstClr val="black"/>
                </a:solidFill>
                <a:latin typeface="Dubai" panose="020B0503030403030204" pitchFamily="34" charset="-78"/>
                <a:ea typeface="Times New Roman" panose="02020603050405020304" pitchFamily="18" charset="0"/>
                <a:cs typeface="Dubai" panose="020B0503030403030204" pitchFamily="34" charset="-78"/>
              </a:rPr>
              <a:t>(</a:t>
            </a:r>
            <a:r>
              <a:rPr lang="en-US" sz="1400" kern="0" dirty="0">
                <a:solidFill>
                  <a:prstClr val="black"/>
                </a:solidFill>
                <a:latin typeface="Dubai" panose="020B0503030403030204" pitchFamily="34" charset="-78"/>
                <a:ea typeface="Times New Roman" panose="02020603050405020304" pitchFamily="18" charset="0"/>
                <a:cs typeface="Dubai" panose="020B0503030403030204" pitchFamily="34" charset="-78"/>
              </a:rPr>
              <a:t>IP</a:t>
            </a:r>
            <a:r>
              <a:rPr lang="ar-SA" sz="1400" kern="0" dirty="0">
                <a:solidFill>
                  <a:prstClr val="black"/>
                </a:solidFill>
                <a:latin typeface="Dubai" panose="020B0503030403030204" pitchFamily="34" charset="-78"/>
                <a:ea typeface="Times New Roman" panose="02020603050405020304" pitchFamily="18" charset="0"/>
                <a:cs typeface="Dubai" panose="020B0503030403030204" pitchFamily="34" charset="-78"/>
              </a:rPr>
              <a:t>)، </a:t>
            </a:r>
            <a:r>
              <a:rPr lang="ar-SA" sz="1400" kern="0" dirty="0">
                <a:solidFill>
                  <a:prstClr val="black"/>
                </a:solidFill>
                <a:latin typeface="Questv1" panose="01000500000000020006" pitchFamily="50" charset="-78"/>
                <a:ea typeface="Times New Roman" panose="02020603050405020304" pitchFamily="18" charset="0"/>
                <a:cs typeface="Questv1" panose="01000500000000020006" pitchFamily="50" charset="-78"/>
              </a:rPr>
              <a:t>وبيانات تسجيل الدخول الخاصة بك، ونوع المتصفح وإصداره، وإعدادات المنطقة الزمنية والموقع، وأنواع المكونات الإضافية للمتصفح وإصداراتها، ونظام التشغيل والنظام الأساسي والتقنيات الأخرى على الأجهزة التي تستخدمها للوصول إلى هذا الموقع الإلكتروني. </a:t>
            </a:r>
            <a:endParaRPr lang="en-US" sz="1400" kern="0" dirty="0">
              <a:solidFill>
                <a:prstClr val="black"/>
              </a:solidFill>
              <a:latin typeface="Questv1" panose="01000500000000020006" pitchFamily="50" charset="-78"/>
              <a:ea typeface="Times New Roman" panose="02020603050405020304" pitchFamily="18" charset="0"/>
              <a:cs typeface="Questv1" panose="01000500000000020006" pitchFamily="50" charset="-78"/>
            </a:endParaRPr>
          </a:p>
          <a:p>
            <a:pPr marL="342900" marR="220980" lvl="0" indent="-342900" algn="just" rtl="1" fontAlgn="base">
              <a:lnSpc>
                <a:spcPct val="107000"/>
              </a:lnSpc>
              <a:buSzPts val="1000"/>
              <a:buFont typeface="Symbol" panose="05050102010706020507" pitchFamily="18" charset="2"/>
              <a:buChar char=""/>
              <a:tabLst>
                <a:tab pos="457200" algn="l"/>
              </a:tabLst>
            </a:pPr>
            <a:r>
              <a:rPr lang="ar-SA" sz="1400" kern="0" dirty="0">
                <a:solidFill>
                  <a:prstClr val="black"/>
                </a:solidFill>
                <a:latin typeface="Questv1" panose="01000500000000020006" pitchFamily="50" charset="-78"/>
                <a:ea typeface="Times New Roman" panose="02020603050405020304" pitchFamily="18" charset="0"/>
                <a:cs typeface="Questv1" panose="01000500000000020006" pitchFamily="50" charset="-78"/>
              </a:rPr>
              <a:t>تتضمن بيانات الملف الشخصي اسم المستخدم وكلمة المرور الخاصة بك، والحجوزات التي أجريتها واهتماماتك وتفضيلاتك وملاحظاتك وإجاباتك على الاستبيان. </a:t>
            </a:r>
            <a:endParaRPr lang="en-US" sz="1400" kern="0" dirty="0">
              <a:solidFill>
                <a:prstClr val="black"/>
              </a:solidFill>
              <a:latin typeface="Questv1" panose="01000500000000020006" pitchFamily="50" charset="-78"/>
              <a:ea typeface="Times New Roman" panose="02020603050405020304" pitchFamily="18" charset="0"/>
              <a:cs typeface="Questv1" panose="01000500000000020006" pitchFamily="50" charset="-78"/>
            </a:endParaRPr>
          </a:p>
          <a:p>
            <a:pPr marL="342900" marR="220980" lvl="0" indent="-342900" algn="just" rtl="1" fontAlgn="base">
              <a:lnSpc>
                <a:spcPct val="107000"/>
              </a:lnSpc>
              <a:buSzPts val="1000"/>
              <a:buFont typeface="Symbol" panose="05050102010706020507" pitchFamily="18" charset="2"/>
              <a:buChar char=""/>
              <a:tabLst>
                <a:tab pos="457200" algn="l"/>
              </a:tabLst>
            </a:pPr>
            <a:endParaRPr lang="en-US" sz="1400" kern="0" dirty="0">
              <a:solidFill>
                <a:prstClr val="black"/>
              </a:solidFill>
              <a:latin typeface="Questv1" panose="01000500000000020006" pitchFamily="50" charset="-78"/>
              <a:ea typeface="Times New Roman" panose="02020603050405020304" pitchFamily="18" charset="0"/>
              <a:cs typeface="Questv1" panose="01000500000000020006" pitchFamily="50" charset="-78"/>
            </a:endParaRPr>
          </a:p>
        </p:txBody>
      </p:sp>
      <p:sp>
        <p:nvSpPr>
          <p:cNvPr id="11" name="TextBox 10">
            <a:extLst>
              <a:ext uri="{FF2B5EF4-FFF2-40B4-BE49-F238E27FC236}">
                <a16:creationId xmlns:a16="http://schemas.microsoft.com/office/drawing/2014/main" id="{E45EA57D-216C-E46E-1075-5725E42B66C1}"/>
              </a:ext>
            </a:extLst>
          </p:cNvPr>
          <p:cNvSpPr txBox="1"/>
          <p:nvPr/>
        </p:nvSpPr>
        <p:spPr>
          <a:xfrm>
            <a:off x="106995" y="247236"/>
            <a:ext cx="1878848" cy="261610"/>
          </a:xfrm>
          <a:prstGeom prst="rect">
            <a:avLst/>
          </a:prstGeom>
          <a:noFill/>
        </p:spPr>
        <p:txBody>
          <a:bodyPr wrap="square" rtlCol="0">
            <a:spAutoFit/>
          </a:bodyPr>
          <a:lstStyle/>
          <a:p>
            <a:pPr algn="ctr"/>
            <a:r>
              <a:rPr lang="ar-EG" sz="1050" dirty="0">
                <a:solidFill>
                  <a:schemeClr val="bg1"/>
                </a:solidFill>
                <a:latin typeface="Questv1" panose="01000500000000020006" pitchFamily="50" charset="-78"/>
                <a:cs typeface="Questv1" panose="01000500000000020006" pitchFamily="50" charset="-78"/>
              </a:rPr>
              <a:t>سياسة الخصوصية</a:t>
            </a:r>
            <a:endParaRPr lang="en-US" sz="1050" dirty="0">
              <a:solidFill>
                <a:schemeClr val="bg1"/>
              </a:solidFill>
              <a:latin typeface="Questv1" panose="01000500000000020006" pitchFamily="50" charset="-78"/>
              <a:cs typeface="Questv1" panose="01000500000000020006" pitchFamily="50" charset="-78"/>
            </a:endParaRPr>
          </a:p>
        </p:txBody>
      </p:sp>
    </p:spTree>
    <p:extLst>
      <p:ext uri="{BB962C8B-B14F-4D97-AF65-F5344CB8AC3E}">
        <p14:creationId xmlns:p14="http://schemas.microsoft.com/office/powerpoint/2010/main" val="1498223949"/>
      </p:ext>
    </p:extLst>
  </p:cSld>
  <p:clrMapOvr>
    <a:masterClrMapping/>
  </p:clrMapOvr>
  <p:transition>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5" name="Rectangle 4">
            <a:extLst>
              <a:ext uri="{FF2B5EF4-FFF2-40B4-BE49-F238E27FC236}">
                <a16:creationId xmlns:a16="http://schemas.microsoft.com/office/drawing/2014/main" id="{1554DF04-7D3E-8814-1117-2308DB07728C}"/>
              </a:ext>
            </a:extLst>
          </p:cNvPr>
          <p:cNvSpPr/>
          <p:nvPr/>
        </p:nvSpPr>
        <p:spPr>
          <a:xfrm>
            <a:off x="7000875" y="9480141"/>
            <a:ext cx="222885" cy="212500"/>
          </a:xfrm>
          <a:prstGeom prst="rect">
            <a:avLst/>
          </a:prstGeom>
          <a:solidFill>
            <a:srgbClr val="E1A02C"/>
          </a:solidFill>
          <a:ln>
            <a:solidFill>
              <a:srgbClr val="E99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400" dirty="0" smtClean="0"/>
              <a:t>4</a:t>
            </a:r>
            <a:endParaRPr lang="en-US" sz="1400" dirty="0"/>
          </a:p>
        </p:txBody>
      </p:sp>
      <p:sp>
        <p:nvSpPr>
          <p:cNvPr id="6" name="TextBox 5">
            <a:extLst>
              <a:ext uri="{FF2B5EF4-FFF2-40B4-BE49-F238E27FC236}">
                <a16:creationId xmlns:a16="http://schemas.microsoft.com/office/drawing/2014/main" id="{E45EA57D-216C-E46E-1075-5725E42B66C1}"/>
              </a:ext>
            </a:extLst>
          </p:cNvPr>
          <p:cNvSpPr txBox="1"/>
          <p:nvPr/>
        </p:nvSpPr>
        <p:spPr>
          <a:xfrm>
            <a:off x="106995" y="247236"/>
            <a:ext cx="1878848" cy="261610"/>
          </a:xfrm>
          <a:prstGeom prst="rect">
            <a:avLst/>
          </a:prstGeom>
          <a:noFill/>
        </p:spPr>
        <p:txBody>
          <a:bodyPr wrap="square" rtlCol="0">
            <a:spAutoFit/>
          </a:bodyPr>
          <a:lstStyle/>
          <a:p>
            <a:pPr algn="ctr"/>
            <a:r>
              <a:rPr lang="ar-EG" sz="1050" dirty="0">
                <a:solidFill>
                  <a:schemeClr val="bg1"/>
                </a:solidFill>
                <a:latin typeface="Questv1" panose="01000500000000020006" pitchFamily="50" charset="-78"/>
                <a:cs typeface="Questv1" panose="01000500000000020006" pitchFamily="50" charset="-78"/>
              </a:rPr>
              <a:t>سياسة الخصوصية</a:t>
            </a:r>
            <a:endParaRPr lang="en-US" sz="1050" dirty="0">
              <a:solidFill>
                <a:schemeClr val="bg1"/>
              </a:solidFill>
              <a:latin typeface="Questv1" panose="01000500000000020006" pitchFamily="50" charset="-78"/>
              <a:cs typeface="Questv1" panose="01000500000000020006" pitchFamily="50" charset="-78"/>
            </a:endParaRPr>
          </a:p>
        </p:txBody>
      </p:sp>
      <p:sp>
        <p:nvSpPr>
          <p:cNvPr id="7" name="TextBox 6">
            <a:extLst>
              <a:ext uri="{FF2B5EF4-FFF2-40B4-BE49-F238E27FC236}">
                <a16:creationId xmlns:a16="http://schemas.microsoft.com/office/drawing/2014/main" id="{918C2EFB-A3ED-4FA2-7452-389FC5857337}"/>
              </a:ext>
            </a:extLst>
          </p:cNvPr>
          <p:cNvSpPr txBox="1"/>
          <p:nvPr/>
        </p:nvSpPr>
        <p:spPr>
          <a:xfrm>
            <a:off x="253045" y="590313"/>
            <a:ext cx="7266309" cy="9072868"/>
          </a:xfrm>
          <a:prstGeom prst="rect">
            <a:avLst/>
          </a:prstGeom>
          <a:noFill/>
        </p:spPr>
        <p:txBody>
          <a:bodyPr wrap="square" rtlCol="0">
            <a:spAutoFit/>
          </a:bodyPr>
          <a:lstStyle/>
          <a:p>
            <a:pPr algn="just" rtl="1">
              <a:lnSpc>
                <a:spcPct val="107000"/>
              </a:lnSpc>
              <a:spcAft>
                <a:spcPts val="1200"/>
              </a:spcAft>
            </a:pPr>
            <a:r>
              <a:rPr lang="en-US" sz="1600" kern="0" dirty="0">
                <a:latin typeface="Questv1" panose="01000500000000020006" pitchFamily="50" charset="-78"/>
                <a:ea typeface="Times New Roman" panose="02020603050405020304" pitchFamily="18" charset="0"/>
                <a:cs typeface="Questv1" panose="01000500000000020006" pitchFamily="50" charset="-78"/>
              </a:rPr>
              <a:t> </a:t>
            </a:r>
            <a:r>
              <a:rPr lang="ar-SA" sz="1400" kern="0" dirty="0" smtClean="0">
                <a:latin typeface="Questv1" panose="01000500000000020006" pitchFamily="50" charset="-78"/>
                <a:ea typeface="Times New Roman" panose="02020603050405020304" pitchFamily="18" charset="0"/>
                <a:cs typeface="Questv1" panose="01000500000000020006" pitchFamily="50" charset="-78"/>
              </a:rPr>
              <a:t>تتضمن </a:t>
            </a:r>
            <a:r>
              <a:rPr lang="ar-SA" sz="1400" kern="0" dirty="0">
                <a:latin typeface="Questv1" panose="01000500000000020006" pitchFamily="50" charset="-78"/>
                <a:ea typeface="Times New Roman" panose="02020603050405020304" pitchFamily="18" charset="0"/>
                <a:cs typeface="Questv1" panose="01000500000000020006" pitchFamily="50" charset="-78"/>
              </a:rPr>
              <a:t>بيانات الاستخدام معلومات حول كيفية استخدامك لموقعنا الإلكتروني وخدماتنا. </a:t>
            </a:r>
            <a:endParaRPr lang="en-US" sz="1400" kern="0" dirty="0">
              <a:latin typeface="Questv1" panose="01000500000000020006" pitchFamily="50" charset="-78"/>
              <a:ea typeface="Times New Roman" panose="02020603050405020304" pitchFamily="18" charset="0"/>
              <a:cs typeface="Questv1" panose="01000500000000020006" pitchFamily="50" charset="-78"/>
            </a:endParaRPr>
          </a:p>
          <a:p>
            <a:pPr marL="342900" marR="220980" lvl="0" indent="-342900" algn="just" rtl="1" fontAlgn="base">
              <a:lnSpc>
                <a:spcPct val="107000"/>
              </a:lnSpc>
              <a:spcBef>
                <a:spcPts val="0"/>
              </a:spcBef>
              <a:spcAft>
                <a:spcPts val="0"/>
              </a:spcAft>
              <a:buSzPts val="1000"/>
              <a:buFont typeface="Symbol" panose="05050102010706020507" pitchFamily="18" charset="2"/>
              <a:buChar char=""/>
              <a:tabLst>
                <a:tab pos="457200" algn="l"/>
              </a:tabLst>
            </a:pPr>
            <a:r>
              <a:rPr lang="ar-SA" sz="1400" kern="0" dirty="0">
                <a:latin typeface="Questv1" panose="01000500000000020006" pitchFamily="50" charset="-78"/>
                <a:ea typeface="Times New Roman" panose="02020603050405020304" pitchFamily="18" charset="0"/>
                <a:cs typeface="Questv1" panose="01000500000000020006" pitchFamily="50" charset="-78"/>
              </a:rPr>
              <a:t>تتضمن بيانات التسويق والاتصالات تفضيلاتك في تلقي المحتوى التسويقي منا ومن أطرافنا الخارجية وتفضيلاتك في التواصل. </a:t>
            </a:r>
            <a:endParaRPr lang="en-US" sz="1400" kern="0" dirty="0">
              <a:latin typeface="Questv1" panose="01000500000000020006" pitchFamily="50" charset="-78"/>
              <a:ea typeface="Times New Roman" panose="02020603050405020304" pitchFamily="18" charset="0"/>
              <a:cs typeface="Questv1" panose="01000500000000020006" pitchFamily="50" charset="-78"/>
            </a:endParaRPr>
          </a:p>
          <a:p>
            <a:pPr marL="342900" marR="220980" lvl="0" indent="-342900" algn="just" rtl="1" fontAlgn="base">
              <a:lnSpc>
                <a:spcPct val="107000"/>
              </a:lnSpc>
              <a:spcBef>
                <a:spcPts val="0"/>
              </a:spcBef>
              <a:spcAft>
                <a:spcPts val="0"/>
              </a:spcAft>
              <a:buSzPts val="1000"/>
              <a:buFont typeface="Symbol" panose="05050102010706020507" pitchFamily="18" charset="2"/>
              <a:buChar char=""/>
              <a:tabLst>
                <a:tab pos="457200" algn="l"/>
              </a:tabLst>
            </a:pPr>
            <a:r>
              <a:rPr lang="ar-SA" sz="1400" kern="0" dirty="0">
                <a:latin typeface="Questv1" panose="01000500000000020006" pitchFamily="50" charset="-78"/>
                <a:ea typeface="Times New Roman" panose="02020603050405020304" pitchFamily="18" charset="0"/>
                <a:cs typeface="Questv1" panose="01000500000000020006" pitchFamily="50" charset="-78"/>
              </a:rPr>
              <a:t>تتضمن بيانات التفاعل أي معلومات قد تقدمها إلى أي منتديات للنقاش على الموقع الإلكتروني. </a:t>
            </a:r>
            <a:endParaRPr lang="ar-EG" sz="1400" kern="100" dirty="0" smtClean="0">
              <a:latin typeface="Questv1" panose="01000500000000020006" pitchFamily="50" charset="-78"/>
              <a:ea typeface="Times New Roman" panose="02020603050405020304" pitchFamily="18" charset="0"/>
              <a:cs typeface="Questv1" panose="01000500000000020006" pitchFamily="50" charset="-78"/>
            </a:endParaRPr>
          </a:p>
          <a:p>
            <a:pPr marL="342900" marR="220980" lvl="0" indent="-342900" algn="just" rtl="1" fontAlgn="base">
              <a:lnSpc>
                <a:spcPct val="107000"/>
              </a:lnSpc>
              <a:spcBef>
                <a:spcPts val="0"/>
              </a:spcBef>
              <a:spcAft>
                <a:spcPts val="0"/>
              </a:spcAft>
              <a:buSzPts val="1000"/>
              <a:buFont typeface="Symbol" panose="05050102010706020507" pitchFamily="18" charset="2"/>
              <a:buChar char=""/>
              <a:tabLst>
                <a:tab pos="457200" algn="l"/>
              </a:tabLst>
            </a:pPr>
            <a:r>
              <a:rPr lang="ar-EG" sz="1400" kern="0" dirty="0">
                <a:latin typeface="Questv1" panose="01000500000000020006" pitchFamily="50" charset="-78"/>
                <a:ea typeface="Times New Roman" panose="02020603050405020304" pitchFamily="18" charset="0"/>
                <a:cs typeface="Questv1" panose="01000500000000020006" pitchFamily="50" charset="-78"/>
              </a:rPr>
              <a:t>بيانات ملفات تعريف الارتباط. مثل العديد من المواقع الإلكترونية، نستخدم "ملفات تعريف الارتباط" لتحسين تجربتك وجمع معلومات عن زوار وزيارات مواقعنا الإلكترونية. يُرجى الرجوع إلى قسم "هل نستخدم ملفات تعريف الارتباط؟" أدناه للحصول على معلومات حول ملفات تعريف الارتباط وكيفية استخدامنا لها ونوعها. </a:t>
            </a:r>
          </a:p>
          <a:p>
            <a:pPr marL="342900" marR="220980" lvl="0" indent="-342900" algn="just" rtl="1" fontAlgn="base">
              <a:lnSpc>
                <a:spcPct val="107000"/>
              </a:lnSpc>
              <a:spcBef>
                <a:spcPts val="0"/>
              </a:spcBef>
              <a:spcAft>
                <a:spcPts val="0"/>
              </a:spcAft>
              <a:buSzPts val="1000"/>
              <a:buFont typeface="Symbol" panose="05050102010706020507" pitchFamily="18" charset="2"/>
              <a:buChar char=""/>
              <a:tabLst>
                <a:tab pos="457200" algn="l"/>
              </a:tabLst>
            </a:pPr>
            <a:r>
              <a:rPr lang="ar-EG" sz="1400" kern="0" dirty="0">
                <a:latin typeface="Questv1" panose="01000500000000020006" pitchFamily="50" charset="-78"/>
                <a:ea typeface="Times New Roman" panose="02020603050405020304" pitchFamily="18" charset="0"/>
                <a:cs typeface="Questv1" panose="01000500000000020006" pitchFamily="50" charset="-78"/>
              </a:rPr>
              <a:t>الأطراف الثالثة والمعلومات التي نتلقاها من مصادر أخرى. قد نتلقى معلومات عنك إذا كنت تستخدم أيًا من المواقع الإلكترونية الأخرى التي نديرها أو من خلال الخدمات التي نقدمها. في هذه الحالة، سنكون قد أبلغناك عند جمعنا لتلك البيانات بأنه قد تتم مشاركتها داخليًا ودمجها مع البيانات التي تم جمعها على موقعنا الإلكتروني. كما أننا نعمل أيضًا بشكل وثيق مع أطراف ثالثة (بما في ذلك، على سبيل المثال، شركاء الأعمال والموردين والمقاولين من الباطن وشبكات الإعلانات ومقدمي البيانات التحليلية ومقدمي معلومات البحث) وقد نتلقى معلومات عنك منهم. </a:t>
            </a:r>
          </a:p>
          <a:p>
            <a:pPr marL="342900" marR="220980" lvl="0" indent="-342900" algn="just" rtl="1" fontAlgn="base">
              <a:lnSpc>
                <a:spcPct val="107000"/>
              </a:lnSpc>
              <a:spcBef>
                <a:spcPts val="0"/>
              </a:spcBef>
              <a:spcAft>
                <a:spcPts val="0"/>
              </a:spcAft>
              <a:buSzPts val="1000"/>
              <a:buFont typeface="Symbol" panose="05050102010706020507" pitchFamily="18" charset="2"/>
              <a:buChar char=""/>
              <a:tabLst>
                <a:tab pos="457200" algn="l"/>
              </a:tabLst>
            </a:pPr>
            <a:r>
              <a:rPr lang="ar-EG" sz="1400" kern="0" dirty="0" smtClean="0">
                <a:latin typeface="Questv1" panose="01000500000000020006" pitchFamily="50" charset="-78"/>
                <a:ea typeface="Times New Roman" panose="02020603050405020304" pitchFamily="18" charset="0"/>
                <a:cs typeface="Questv1" panose="01000500000000020006" pitchFamily="50" charset="-78"/>
              </a:rPr>
              <a:t>تشمل التحليلات خدمات تحليلات الأطراف الثالثة (مثل </a:t>
            </a:r>
            <a:r>
              <a:rPr lang="en-US" sz="1400" kern="0" dirty="0" smtClean="0">
                <a:latin typeface="Dubai" panose="020B0503030403030204" pitchFamily="34" charset="-78"/>
                <a:ea typeface="Times New Roman" panose="02020603050405020304" pitchFamily="18" charset="0"/>
                <a:cs typeface="Dubai" panose="020B0503030403030204" pitchFamily="34" charset="-78"/>
              </a:rPr>
              <a:t>Google Analytics) </a:t>
            </a:r>
            <a:r>
              <a:rPr lang="ar-EG" sz="1400" kern="0" dirty="0" smtClean="0">
                <a:latin typeface="Questv1" panose="01000500000000020006" pitchFamily="50" charset="-78"/>
                <a:ea typeface="Times New Roman" panose="02020603050405020304" pitchFamily="18" charset="0"/>
                <a:cs typeface="Questv1" panose="01000500000000020006" pitchFamily="50" charset="-78"/>
              </a:rPr>
              <a:t>لتقييم استخدامك للموقع الإلكتروني، وتجميع التقارير عن النشاط، وجمع البيانات الديموغرافية، وتحليل مقاييس الأداء، وجمع وتقييم المعلومات الأخرى المتعلقة بموقعنا الإلكتروني واستخدام الإنترنت. تستخدم هذه الأطراف الثالثة ملفات تعريف الارتباط والتقنيات الأخرى للمساعدة في تحليل البيانات وتزويدنا بها. من خلال الوصول إلى الموقع الإلكتروني واستخدامه، فإنك توافق على معالجة البيانات الخاصة بك من قِبل مقدمي البيانات التحليلية هؤلاء بالطريقة وللأغراض المنصوص عليها في سياسة الخصوصية هذه. </a:t>
            </a:r>
          </a:p>
          <a:p>
            <a:pPr lvl="0" algn="just" rtl="1">
              <a:lnSpc>
                <a:spcPct val="107000"/>
              </a:lnSpc>
              <a:spcAft>
                <a:spcPts val="1200"/>
              </a:spcAf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3. 3 سنضمن معالجة بياناتك الشخصية بشكل قانوني وعادل وبمنتهى الشفافية، دون التأثير سلبًا على حقوقك. لن نعالج بياناتك الشخصية إلا إذا انطبق واحد من الأسس التالية على الأقل:</a:t>
            </a:r>
          </a:p>
          <a:p>
            <a:pPr marL="342900" marR="220980" lvl="0" indent="-342900" algn="just" rtl="1" fontAlgn="base">
              <a:lnSpc>
                <a:spcPct val="107000"/>
              </a:lnSpc>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أ) إذا كنت قد أعطيت موافقتك على معالجة بياناتك الشخصية لغرض واحد أو أكثر من الأغراض المحددة؛</a:t>
            </a:r>
          </a:p>
          <a:p>
            <a:pPr marL="342900" marR="220980" lvl="0" indent="-342900" algn="just" rtl="1" fontAlgn="base">
              <a:lnSpc>
                <a:spcPct val="107000"/>
              </a:lnSpc>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ب) إذا كانت المعالجة ضرورية لإبرام عقد أنت طرف فيه أو من أجل اتخاذ خطوات بناءً على طلبك قبل إبرام العقد؛</a:t>
            </a:r>
          </a:p>
          <a:p>
            <a:pPr marL="342900" marR="220980" lvl="0" indent="-342900" algn="just" rtl="1" fontAlgn="base">
              <a:lnSpc>
                <a:spcPct val="107000"/>
              </a:lnSpc>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ج) إذا كانت المعالجة ضرورية للامتثال لالتزام قانوني نخضع له؛</a:t>
            </a:r>
          </a:p>
          <a:p>
            <a:pPr marL="342900" marR="220980" lvl="0" indent="-342900" algn="just" rtl="1" fontAlgn="base">
              <a:lnSpc>
                <a:spcPct val="107000"/>
              </a:lnSpc>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د) إذا كانت المعالجة ضرورية لحماية المصالح الأساسية لك أو لشخص آخر؛</a:t>
            </a:r>
          </a:p>
          <a:p>
            <a:pPr marL="342900" marR="220980" lvl="0" indent="-342900" algn="just" rtl="1" fontAlgn="base">
              <a:lnSpc>
                <a:spcPct val="107000"/>
              </a:lnSpc>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هـ) إذا كانت المعالجة ضرورية لأداء مهمة يتم تنفيذها من أجل المصلحة العامة أو في إطار تطبيق السلطة الرسمية المخولة للمراقب؛ و/أو</a:t>
            </a:r>
          </a:p>
          <a:p>
            <a:pPr marL="342900" marR="220980" lvl="0" indent="-342900" algn="just" rtl="1" fontAlgn="base">
              <a:lnSpc>
                <a:spcPct val="107000"/>
              </a:lnSpc>
              <a:spcBef>
                <a:spcPts val="0"/>
              </a:spcBef>
              <a:spcAft>
                <a:spcPts val="0"/>
              </a:spcAft>
              <a:buSzPts val="1000"/>
              <a:buFont typeface="Symbol" panose="05050102010706020507" pitchFamily="18" charset="2"/>
              <a:buChar char=""/>
              <a:tabLst>
                <a:tab pos="457200" algn="l"/>
              </a:tabLst>
            </a:pPr>
            <a:endParaRPr lang="ar-EG" sz="1600" kern="0" dirty="0" smtClean="0">
              <a:latin typeface="Questv1" panose="01000500000000020006" pitchFamily="50" charset="-78"/>
              <a:ea typeface="Times New Roman" panose="02020603050405020304" pitchFamily="18" charset="0"/>
              <a:cs typeface="Questv1" panose="01000500000000020006" pitchFamily="50" charset="-78"/>
            </a:endParaRPr>
          </a:p>
        </p:txBody>
      </p:sp>
    </p:spTree>
    <p:extLst>
      <p:ext uri="{BB962C8B-B14F-4D97-AF65-F5344CB8AC3E}">
        <p14:creationId xmlns:p14="http://schemas.microsoft.com/office/powerpoint/2010/main" val="3114739977"/>
      </p:ext>
    </p:extLst>
  </p:cSld>
  <p:clrMapOvr>
    <a:masterClrMapping/>
  </p:clrMapOvr>
  <p:transition>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5" name="Rectangle 4">
            <a:extLst>
              <a:ext uri="{FF2B5EF4-FFF2-40B4-BE49-F238E27FC236}">
                <a16:creationId xmlns:a16="http://schemas.microsoft.com/office/drawing/2014/main" id="{1554DF04-7D3E-8814-1117-2308DB07728C}"/>
              </a:ext>
            </a:extLst>
          </p:cNvPr>
          <p:cNvSpPr/>
          <p:nvPr/>
        </p:nvSpPr>
        <p:spPr>
          <a:xfrm>
            <a:off x="7000875" y="9480141"/>
            <a:ext cx="222885" cy="212500"/>
          </a:xfrm>
          <a:prstGeom prst="rect">
            <a:avLst/>
          </a:prstGeom>
          <a:solidFill>
            <a:srgbClr val="E1A02C"/>
          </a:solidFill>
          <a:ln>
            <a:solidFill>
              <a:srgbClr val="E99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400" dirty="0" smtClean="0"/>
              <a:t>5</a:t>
            </a:r>
            <a:endParaRPr lang="en-US" sz="1400" dirty="0"/>
          </a:p>
        </p:txBody>
      </p:sp>
      <p:sp>
        <p:nvSpPr>
          <p:cNvPr id="6" name="TextBox 5">
            <a:extLst>
              <a:ext uri="{FF2B5EF4-FFF2-40B4-BE49-F238E27FC236}">
                <a16:creationId xmlns:a16="http://schemas.microsoft.com/office/drawing/2014/main" id="{E45EA57D-216C-E46E-1075-5725E42B66C1}"/>
              </a:ext>
            </a:extLst>
          </p:cNvPr>
          <p:cNvSpPr txBox="1"/>
          <p:nvPr/>
        </p:nvSpPr>
        <p:spPr>
          <a:xfrm>
            <a:off x="106995" y="247236"/>
            <a:ext cx="1878848" cy="261610"/>
          </a:xfrm>
          <a:prstGeom prst="rect">
            <a:avLst/>
          </a:prstGeom>
          <a:noFill/>
        </p:spPr>
        <p:txBody>
          <a:bodyPr wrap="square" rtlCol="0">
            <a:spAutoFit/>
          </a:bodyPr>
          <a:lstStyle/>
          <a:p>
            <a:pPr algn="ctr"/>
            <a:r>
              <a:rPr lang="ar-EG" sz="1050" dirty="0">
                <a:solidFill>
                  <a:schemeClr val="bg1"/>
                </a:solidFill>
                <a:latin typeface="Questv1" panose="01000500000000020006" pitchFamily="50" charset="-78"/>
                <a:cs typeface="Questv1" panose="01000500000000020006" pitchFamily="50" charset="-78"/>
              </a:rPr>
              <a:t>سياسة الخصوصية</a:t>
            </a:r>
            <a:endParaRPr lang="en-US" sz="1050" dirty="0">
              <a:solidFill>
                <a:schemeClr val="bg1"/>
              </a:solidFill>
              <a:latin typeface="Questv1" panose="01000500000000020006" pitchFamily="50" charset="-78"/>
              <a:cs typeface="Questv1" panose="01000500000000020006" pitchFamily="50" charset="-78"/>
            </a:endParaRPr>
          </a:p>
        </p:txBody>
      </p:sp>
      <p:sp>
        <p:nvSpPr>
          <p:cNvPr id="7" name="TextBox 6">
            <a:extLst>
              <a:ext uri="{FF2B5EF4-FFF2-40B4-BE49-F238E27FC236}">
                <a16:creationId xmlns:a16="http://schemas.microsoft.com/office/drawing/2014/main" id="{918C2EFB-A3ED-4FA2-7452-389FC5857337}"/>
              </a:ext>
            </a:extLst>
          </p:cNvPr>
          <p:cNvSpPr txBox="1"/>
          <p:nvPr/>
        </p:nvSpPr>
        <p:spPr>
          <a:xfrm>
            <a:off x="253045" y="626308"/>
            <a:ext cx="7266309" cy="3921138"/>
          </a:xfrm>
          <a:prstGeom prst="rect">
            <a:avLst/>
          </a:prstGeom>
          <a:noFill/>
        </p:spPr>
        <p:txBody>
          <a:bodyPr wrap="square" rtlCol="0">
            <a:spAutoFit/>
          </a:bodyPr>
          <a:lstStyle/>
          <a:p>
            <a:pPr algn="just" rtl="1">
              <a:lnSpc>
                <a:spcPct val="107000"/>
              </a:lnSpc>
              <a:spcAft>
                <a:spcPts val="1200"/>
              </a:spcAft>
            </a:pPr>
            <a:r>
              <a:rPr lang="en-US" sz="1600" kern="0" dirty="0" smtClean="0">
                <a:latin typeface="Questv1" panose="01000500000000020006" pitchFamily="50" charset="-78"/>
                <a:ea typeface="Times New Roman" panose="02020603050405020304" pitchFamily="18" charset="0"/>
                <a:cs typeface="Questv1" panose="01000500000000020006" pitchFamily="50" charset="-78"/>
              </a:rPr>
              <a:t> </a:t>
            </a:r>
            <a:r>
              <a:rPr lang="ar-EG" sz="1400" kern="100" dirty="0" smtClean="0">
                <a:solidFill>
                  <a:srgbClr val="000000"/>
                </a:solidFill>
                <a:latin typeface="Questv1" panose="01000500000000020006" pitchFamily="50" charset="-78"/>
                <a:ea typeface="Calibri" panose="020F0502020204030204" pitchFamily="34" charset="0"/>
                <a:cs typeface="Questv1" panose="01000500000000020006" pitchFamily="50" charset="-78"/>
              </a:rPr>
              <a:t>و</a:t>
            </a: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 إذا كانت المعالجة ضرورية لأغراض المصالح المشروعة التي نسعى لتحقيقها نحن أو طرف ثالث مثل مدفوعاتنا المالية، باستثناء الحالات التي يتم فيها تجاوز هذه المصالح من خلال الحقوق والحريات الأساسية لصاحب البيانات، لا سيما عندما يكون صاحب البيانات طفلًا. </a:t>
            </a:r>
          </a:p>
          <a:p>
            <a:pPr marL="342900" marR="220980" lvl="0" indent="-342900" algn="just" rtl="1" fontAlgn="base">
              <a:lnSpc>
                <a:spcPct val="107000"/>
              </a:lnSpc>
              <a:spcBef>
                <a:spcPts val="0"/>
              </a:spcBef>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3. 5 إذا قدمت لنا معلومات شخصية عن صاحب بيانات آخر، فأنت مسؤول عن التأكد من حصولك على موافقته على تقديم تلك البيانات للاستخدامات المنصوص عليها في سياسة الخصوصية هذه، وعن لفت انتباهه إلى سياسة الخصوصية هذه. </a:t>
            </a:r>
          </a:p>
          <a:p>
            <a:pPr marL="342900" marR="220980" lvl="0" indent="-342900" algn="just" rtl="1" fontAlgn="base">
              <a:lnSpc>
                <a:spcPct val="107000"/>
              </a:lnSpc>
              <a:spcBef>
                <a:spcPts val="0"/>
              </a:spcBef>
              <a:spcAft>
                <a:spcPts val="1200"/>
              </a:spcAft>
              <a:buSzPts val="1000"/>
              <a:buFont typeface="Symbol" panose="05050102010706020507" pitchFamily="18" charset="2"/>
              <a:buChar char=""/>
              <a:tabLst>
                <a:tab pos="457200" algn="l"/>
              </a:tabLst>
            </a:pPr>
            <a:endParaRPr lang="ar-EG" sz="1050" b="1" kern="100" dirty="0">
              <a:latin typeface="Questv1" panose="01000500000000020006" pitchFamily="50" charset="-78"/>
              <a:ea typeface="Calibri" panose="020F0502020204030204" pitchFamily="34" charset="0"/>
              <a:cs typeface="Questv1" panose="01000500000000020006" pitchFamily="50" charset="-78"/>
            </a:endParaRPr>
          </a:p>
          <a:p>
            <a:pPr marR="0" lvl="0" algn="just" rtl="1" fontAlgn="base">
              <a:lnSpc>
                <a:spcPct val="107000"/>
              </a:lnSpc>
              <a:spcBef>
                <a:spcPts val="0"/>
              </a:spcBef>
              <a:spcAft>
                <a:spcPts val="0"/>
              </a:spcAft>
            </a:pPr>
            <a:r>
              <a:rPr lang="ar-EG" sz="2400" b="1" kern="100" dirty="0">
                <a:latin typeface="Questv1" panose="01000500000000020006" pitchFamily="50" charset="-78"/>
                <a:ea typeface="Calibri" panose="020F0502020204030204" pitchFamily="34" charset="0"/>
                <a:cs typeface="Questv1" panose="01000500000000020006" pitchFamily="50" charset="-78"/>
              </a:rPr>
              <a:t>4. كيفية قيامنا بجمع بياناتك </a:t>
            </a:r>
            <a:r>
              <a:rPr lang="ar-EG" sz="2400" b="1" kern="100" dirty="0" smtClean="0">
                <a:latin typeface="Questv1" panose="01000500000000020006" pitchFamily="50" charset="-78"/>
                <a:ea typeface="Calibri" panose="020F0502020204030204" pitchFamily="34" charset="0"/>
                <a:cs typeface="Questv1" panose="01000500000000020006" pitchFamily="50" charset="-78"/>
              </a:rPr>
              <a:t>واستخدامها</a:t>
            </a:r>
            <a:endParaRPr lang="ar-EG" sz="1400" b="1" kern="100" dirty="0" smtClean="0">
              <a:latin typeface="Questv1" panose="01000500000000020006" pitchFamily="50" charset="-78"/>
              <a:ea typeface="Calibri" panose="020F0502020204030204" pitchFamily="34" charset="0"/>
              <a:cs typeface="Questv1" panose="01000500000000020006" pitchFamily="50" charset="-78"/>
            </a:endParaRPr>
          </a:p>
          <a:p>
            <a:pPr marR="0" lvl="0" algn="just" rtl="1" fontAlgn="base">
              <a:lnSpc>
                <a:spcPct val="107000"/>
              </a:lnSpc>
              <a:spcBef>
                <a:spcPts val="0"/>
              </a:spcBef>
              <a:spcAft>
                <a:spcPts val="0"/>
              </a:spcAft>
            </a:pPr>
            <a:endParaRPr lang="ar-EG" sz="1400" kern="100" dirty="0">
              <a:latin typeface="Questv1" panose="01000500000000020006" pitchFamily="50" charset="-78"/>
              <a:ea typeface="Calibri" panose="020F0502020204030204" pitchFamily="34" charset="0"/>
              <a:cs typeface="Questv1" panose="01000500000000020006" pitchFamily="50" charset="-78"/>
            </a:endParaRPr>
          </a:p>
          <a:p>
            <a:pPr marR="0" lvl="0" algn="just" rtl="1" fontAlgn="base">
              <a:lnSpc>
                <a:spcPct val="107000"/>
              </a:lnSpc>
              <a:spcBef>
                <a:spcPts val="0"/>
              </a:spcBef>
              <a:spcAft>
                <a:spcPts val="0"/>
              </a:spcAft>
            </a:pPr>
            <a:r>
              <a:rPr lang="ar-EG" sz="1400" kern="100" dirty="0">
                <a:latin typeface="Questv1" panose="01000500000000020006" pitchFamily="50" charset="-78"/>
                <a:ea typeface="Calibri" panose="020F0502020204030204" pitchFamily="34" charset="0"/>
                <a:cs typeface="Questv1" panose="01000500000000020006" pitchFamily="50" charset="-78"/>
              </a:rPr>
              <a:t>4. 1 قد نقوم نحن (أو معالجي البيانات والوكلاء والمقاولين من الباطن الذين يعملون بالنيابة عنا) بجمع وتخزين واستخدام معلوماتك الشخصية عن طريق طرق مختلفة لجمع البيانات منك وعنك بما في ذلك من خلال:</a:t>
            </a:r>
          </a:p>
          <a:p>
            <a:pPr marR="0" lvl="0" algn="just" rtl="1" fontAlgn="base">
              <a:lnSpc>
                <a:spcPct val="107000"/>
              </a:lnSpc>
              <a:spcBef>
                <a:spcPts val="0"/>
              </a:spcBef>
              <a:spcAft>
                <a:spcPts val="0"/>
              </a:spcAft>
            </a:pPr>
            <a:r>
              <a:rPr lang="ar-EG" sz="1400" kern="100" dirty="0">
                <a:latin typeface="Questv1" panose="01000500000000020006" pitchFamily="50" charset="-78"/>
                <a:ea typeface="Calibri" panose="020F0502020204030204" pitchFamily="34" charset="0"/>
                <a:cs typeface="Questv1" panose="01000500000000020006" pitchFamily="50" charset="-78"/>
              </a:rPr>
              <a:t>التفاعلات المباشرة. يمكنك تزويدنا بمعلوماتك عن طريق ملء النماذج عبر موقعنا الإلكتروني أو عن طريق المراسلة معنا عن طريق البريد أو الهاتف أو البريد الإلكتروني أو غير ذلك. </a:t>
            </a:r>
            <a:endParaRPr lang="en-US" sz="1400" kern="100" dirty="0">
              <a:effectLst/>
              <a:latin typeface="Questv1" panose="01000500000000020006" pitchFamily="50" charset="-78"/>
              <a:ea typeface="Calibri" panose="020F0502020204030204" pitchFamily="34" charset="0"/>
              <a:cs typeface="Questv1" panose="01000500000000020006" pitchFamily="50" charset="-78"/>
            </a:endParaRPr>
          </a:p>
        </p:txBody>
      </p:sp>
    </p:spTree>
    <p:extLst>
      <p:ext uri="{BB962C8B-B14F-4D97-AF65-F5344CB8AC3E}">
        <p14:creationId xmlns:p14="http://schemas.microsoft.com/office/powerpoint/2010/main" val="2712628502"/>
      </p:ext>
    </p:extLst>
  </p:cSld>
  <p:clrMapOvr>
    <a:masterClrMapping/>
  </p:clrMapOvr>
  <p:transition>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5" name="Rectangle 4">
            <a:extLst>
              <a:ext uri="{FF2B5EF4-FFF2-40B4-BE49-F238E27FC236}">
                <a16:creationId xmlns:a16="http://schemas.microsoft.com/office/drawing/2014/main" id="{1554DF04-7D3E-8814-1117-2308DB07728C}"/>
              </a:ext>
            </a:extLst>
          </p:cNvPr>
          <p:cNvSpPr/>
          <p:nvPr/>
        </p:nvSpPr>
        <p:spPr>
          <a:xfrm>
            <a:off x="7000875" y="9480141"/>
            <a:ext cx="222885" cy="212500"/>
          </a:xfrm>
          <a:prstGeom prst="rect">
            <a:avLst/>
          </a:prstGeom>
          <a:solidFill>
            <a:srgbClr val="E1A02C"/>
          </a:solidFill>
          <a:ln>
            <a:solidFill>
              <a:srgbClr val="E99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400" dirty="0" smtClean="0"/>
              <a:t>6</a:t>
            </a:r>
            <a:endParaRPr lang="en-US" sz="1400" dirty="0"/>
          </a:p>
        </p:txBody>
      </p:sp>
      <p:sp>
        <p:nvSpPr>
          <p:cNvPr id="6" name="TextBox 5">
            <a:extLst>
              <a:ext uri="{FF2B5EF4-FFF2-40B4-BE49-F238E27FC236}">
                <a16:creationId xmlns:a16="http://schemas.microsoft.com/office/drawing/2014/main" id="{E45EA57D-216C-E46E-1075-5725E42B66C1}"/>
              </a:ext>
            </a:extLst>
          </p:cNvPr>
          <p:cNvSpPr txBox="1"/>
          <p:nvPr/>
        </p:nvSpPr>
        <p:spPr>
          <a:xfrm>
            <a:off x="106995" y="247236"/>
            <a:ext cx="1878848" cy="261610"/>
          </a:xfrm>
          <a:prstGeom prst="rect">
            <a:avLst/>
          </a:prstGeom>
          <a:noFill/>
        </p:spPr>
        <p:txBody>
          <a:bodyPr wrap="square" rtlCol="0">
            <a:spAutoFit/>
          </a:bodyPr>
          <a:lstStyle/>
          <a:p>
            <a:pPr algn="ctr"/>
            <a:r>
              <a:rPr lang="ar-EG" sz="1050" dirty="0">
                <a:solidFill>
                  <a:schemeClr val="bg1"/>
                </a:solidFill>
                <a:latin typeface="Questv1" panose="01000500000000020006" pitchFamily="50" charset="-78"/>
                <a:cs typeface="Questv1" panose="01000500000000020006" pitchFamily="50" charset="-78"/>
              </a:rPr>
              <a:t>سياسة الخصوصية</a:t>
            </a:r>
            <a:endParaRPr lang="en-US" sz="1050" dirty="0">
              <a:solidFill>
                <a:schemeClr val="bg1"/>
              </a:solidFill>
              <a:latin typeface="Questv1" panose="01000500000000020006" pitchFamily="50" charset="-78"/>
              <a:cs typeface="Questv1" panose="01000500000000020006" pitchFamily="50" charset="-78"/>
            </a:endParaRPr>
          </a:p>
        </p:txBody>
      </p:sp>
      <p:sp>
        <p:nvSpPr>
          <p:cNvPr id="7" name="TextBox 6">
            <a:extLst>
              <a:ext uri="{FF2B5EF4-FFF2-40B4-BE49-F238E27FC236}">
                <a16:creationId xmlns:a16="http://schemas.microsoft.com/office/drawing/2014/main" id="{918C2EFB-A3ED-4FA2-7452-389FC5857337}"/>
              </a:ext>
            </a:extLst>
          </p:cNvPr>
          <p:cNvSpPr txBox="1"/>
          <p:nvPr/>
        </p:nvSpPr>
        <p:spPr>
          <a:xfrm>
            <a:off x="253045" y="626308"/>
            <a:ext cx="7266309" cy="8874609"/>
          </a:xfrm>
          <a:prstGeom prst="rect">
            <a:avLst/>
          </a:prstGeom>
          <a:noFill/>
        </p:spPr>
        <p:txBody>
          <a:bodyPr wrap="square" rtlCol="0">
            <a:spAutoFit/>
          </a:bodyPr>
          <a:lstStyle/>
          <a:p>
            <a:pPr algn="just" rtl="1">
              <a:lnSpc>
                <a:spcPct val="107000"/>
              </a:lnSpc>
              <a:spcAft>
                <a:spcPts val="1200"/>
              </a:spcAft>
            </a:pPr>
            <a:r>
              <a:rPr lang="en-US" sz="1400" kern="0" dirty="0" smtClean="0">
                <a:latin typeface="Questv1" panose="01000500000000020006" pitchFamily="50" charset="-78"/>
                <a:ea typeface="Times New Roman" panose="02020603050405020304" pitchFamily="18" charset="0"/>
                <a:cs typeface="Questv1" panose="01000500000000020006" pitchFamily="50" charset="-78"/>
              </a:rPr>
              <a:t> </a:t>
            </a:r>
            <a:r>
              <a:rPr lang="ar-EG" sz="1400" kern="100" dirty="0" smtClean="0">
                <a:solidFill>
                  <a:srgbClr val="000000"/>
                </a:solidFill>
                <a:latin typeface="Questv1" panose="01000500000000020006" pitchFamily="50" charset="-78"/>
                <a:ea typeface="Calibri" panose="020F0502020204030204" pitchFamily="34" charset="0"/>
                <a:cs typeface="Questv1" panose="01000500000000020006" pitchFamily="50" charset="-78"/>
              </a:rPr>
              <a:t>ب</a:t>
            </a: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 تنظيم مسابقة أو عرض ترويجي أو استطلاع رأي أو أي ميزة أخرى على الموقع. </a:t>
            </a:r>
          </a:p>
          <a:p>
            <a:pPr marL="342900" marR="220980" lvl="0" indent="-342900" algn="just" rtl="1" fontAlgn="base">
              <a:lnSpc>
                <a:spcPct val="107000"/>
              </a:lnSpc>
              <a:spcBef>
                <a:spcPts val="0"/>
              </a:spcBef>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ج) إذا كنت قد وافقت على تلقي رسائلنا الإخبارية عبر البريد الإلكتروني، فقد نرسل لك رسائل بريد إلكتروني دورية. إذا كنت لم تعد ترغب في تلقي رسائل بريد إلكتروني ترويجية منا، يُرجى الرجوع إلى قسم "كيف يمكنك إلغاء الاشتراك أو إزالة أو تعديل المعلومات التي قدمتها لنا؟ إذا لم توافق على تلقي الرسائل الإخبارية عبر البريد الإلكتروني، فلن تتلقى هذه الرسائل الإلكترونية. ج) سيتم منح الزوار الذين يسجلون أو يشاركون في ميزات الموقع الأخرى مثل برامج التسويق والمحتوى "المخصص للأعضاء فقط" خيارًا فيما إذا كانوا يرغبون في أن يكونوا على قائمة البريد الإلكترود) تقديم محتوى الموقع الإلكتروني بفعالية لك. </a:t>
            </a:r>
          </a:p>
          <a:p>
            <a:pPr marL="342900" marR="220980" lvl="0" indent="-342900" algn="just" rtl="1" fontAlgn="base">
              <a:lnSpc>
                <a:spcPct val="107000"/>
              </a:lnSpc>
              <a:spcBef>
                <a:spcPts val="0"/>
              </a:spcBef>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هـ) تقديم المعلومات والخدمات التي تطلبها، أو المعلومات التي نعتقد أنها قد تهمك (في حالة الحصول على موافقتك لفعل هذا). </a:t>
            </a:r>
          </a:p>
          <a:p>
            <a:pPr marL="342900" marR="220980" lvl="0" indent="-342900" algn="just" rtl="1" fontAlgn="base">
              <a:lnSpc>
                <a:spcPct val="107000"/>
              </a:lnSpc>
              <a:spcBef>
                <a:spcPts val="0"/>
              </a:spcBef>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و) تنفيذ عقودنا معك. </a:t>
            </a:r>
          </a:p>
          <a:p>
            <a:pPr marL="342900" marR="220980" lvl="0" indent="-342900" algn="just" rtl="1" fontAlgn="base">
              <a:lnSpc>
                <a:spcPct val="107000"/>
              </a:lnSpc>
              <a:spcBef>
                <a:spcPts val="0"/>
              </a:spcBef>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ز) تقديم الخدمات ذات الصلة لك. </a:t>
            </a:r>
          </a:p>
          <a:p>
            <a:pPr lvl="0" algn="just" rtl="1">
              <a:lnSpc>
                <a:spcPct val="107000"/>
              </a:lnSpc>
              <a:spcAft>
                <a:spcPts val="1200"/>
              </a:spcAf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ويشمل ذلك البيانات الشخصية التي تقدمها عند قيامك بالآتي:</a:t>
            </a:r>
          </a:p>
          <a:p>
            <a:pPr marL="342900" marR="220980" lvl="0" indent="-342900" algn="just" rtl="1" fontAlgn="base">
              <a:lnSpc>
                <a:spcPct val="107000"/>
              </a:lnSpc>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أ) تقديم محتوى الموقع الإلكتروني؛</a:t>
            </a:r>
          </a:p>
          <a:p>
            <a:pPr marL="342900" marR="220980" lvl="0" indent="-342900" algn="just" rtl="1" fontAlgn="base">
              <a:lnSpc>
                <a:spcPct val="107000"/>
              </a:lnSpc>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ب) استخدام أي من خدماتنا؛</a:t>
            </a:r>
          </a:p>
          <a:p>
            <a:pPr marL="342900" marR="220980" lvl="0" indent="-342900" algn="just" rtl="1" fontAlgn="base">
              <a:lnSpc>
                <a:spcPct val="107000"/>
              </a:lnSpc>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ج) إنشاء حساب على موقعنا الإلكتروني؛</a:t>
            </a:r>
          </a:p>
          <a:p>
            <a:pPr marL="342900" marR="220980" lvl="0" indent="-342900" algn="just" rtl="1" fontAlgn="base">
              <a:lnSpc>
                <a:spcPct val="107000"/>
              </a:lnSpc>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د) الاشتراك في خدماتنا أو منشوراتنا؛</a:t>
            </a:r>
          </a:p>
          <a:p>
            <a:pPr marL="342900" marR="220980" lvl="0" indent="-342900" algn="just" rtl="1" fontAlgn="base">
              <a:lnSpc>
                <a:spcPct val="107000"/>
              </a:lnSpc>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هـ) طلب إرسال رسائل تسويقية إليك؛</a:t>
            </a:r>
          </a:p>
          <a:p>
            <a:pPr marL="342900" marR="220980" lvl="0" indent="-342900" algn="just" rtl="1" fontAlgn="base">
              <a:lnSpc>
                <a:spcPct val="107000"/>
              </a:lnSpc>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و) الاشتراك في مسابقة أو عرض ترويجي أو استطلاع رأي؛ أو</a:t>
            </a:r>
          </a:p>
          <a:p>
            <a:pPr marL="342900" marR="220980" lvl="0" indent="-342900" algn="just" rtl="1" fontAlgn="base">
              <a:lnSpc>
                <a:spcPct val="107000"/>
              </a:lnSpc>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ز) تقديم الملاحظات لنا. </a:t>
            </a:r>
          </a:p>
          <a:p>
            <a:pPr marR="220980" lvl="0" algn="just" rtl="1" fontAlgn="base">
              <a:lnSpc>
                <a:spcPct val="107000"/>
              </a:lnSpc>
              <a:spcAft>
                <a:spcPts val="1200"/>
              </a:spcAft>
              <a:buSzPts val="1000"/>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4. 2 بالإضافة إلى ما سبق، قد نستخدم المعلومات للأغراض التالية:</a:t>
            </a:r>
          </a:p>
          <a:p>
            <a:pPr marL="342900" marR="220980" lvl="0" indent="-342900" algn="just" rtl="1" fontAlgn="base">
              <a:lnSpc>
                <a:spcPct val="107000"/>
              </a:lnSpc>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أ) إضفاء طابع شخصي على تجربتك على الموقع الإلكتروني والسماح لنا بتقديم نوع المحتوى وعروض المنتجات التي تهتم بها أكثر من غيرها. </a:t>
            </a:r>
          </a:p>
          <a:p>
            <a:pPr marL="342900" marR="220980" lvl="0" indent="-342900" algn="just" rtl="1" fontAlgn="base">
              <a:lnSpc>
                <a:spcPct val="107000"/>
              </a:lnSpc>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ح) إبلاغك بالرسوم الخاصة بنا. </a:t>
            </a:r>
          </a:p>
          <a:p>
            <a:pPr marR="220980" lvl="0" algn="just" rtl="1" fontAlgn="base">
              <a:lnSpc>
                <a:spcPct val="107000"/>
              </a:lnSpc>
              <a:spcAft>
                <a:spcPts val="1200"/>
              </a:spcAft>
              <a:buSzPts val="1000"/>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4. 3 إذا كنت عميلاً لدينا بالفعل، فقد نتواصل معك إلكترونياً بشأن منتجات مشابهة لما تم بيعه لك سابقًا. </a:t>
            </a:r>
          </a:p>
          <a:p>
            <a:pPr marR="220980" lvl="0" algn="just" rtl="1" fontAlgn="base">
              <a:lnSpc>
                <a:spcPct val="107000"/>
              </a:lnSpc>
              <a:spcBef>
                <a:spcPts val="0"/>
              </a:spcBef>
              <a:spcAft>
                <a:spcPts val="1200"/>
              </a:spcAft>
              <a:buSzPts val="1000"/>
              <a:tabLst>
                <a:tab pos="457200" algn="l"/>
              </a:tabLst>
            </a:pPr>
            <a:endParaRPr lang="ar-EG" sz="1050" b="1" kern="100" dirty="0" smtClean="0">
              <a:latin typeface="Questv1" panose="01000500000000020006" pitchFamily="50" charset="-78"/>
              <a:ea typeface="Calibri" panose="020F0502020204030204" pitchFamily="34" charset="0"/>
              <a:cs typeface="Questv1" panose="01000500000000020006" pitchFamily="50" charset="-78"/>
            </a:endParaRPr>
          </a:p>
        </p:txBody>
      </p:sp>
    </p:spTree>
    <p:extLst>
      <p:ext uri="{BB962C8B-B14F-4D97-AF65-F5344CB8AC3E}">
        <p14:creationId xmlns:p14="http://schemas.microsoft.com/office/powerpoint/2010/main" val="2080288690"/>
      </p:ext>
    </p:extLst>
  </p:cSld>
  <p:clrMapOvr>
    <a:masterClrMapping/>
  </p:clrMapOvr>
  <p:transition>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5" name="Rectangle 4">
            <a:extLst>
              <a:ext uri="{FF2B5EF4-FFF2-40B4-BE49-F238E27FC236}">
                <a16:creationId xmlns:a16="http://schemas.microsoft.com/office/drawing/2014/main" id="{1554DF04-7D3E-8814-1117-2308DB07728C}"/>
              </a:ext>
            </a:extLst>
          </p:cNvPr>
          <p:cNvSpPr/>
          <p:nvPr/>
        </p:nvSpPr>
        <p:spPr>
          <a:xfrm>
            <a:off x="7000875" y="9480141"/>
            <a:ext cx="222885" cy="212500"/>
          </a:xfrm>
          <a:prstGeom prst="rect">
            <a:avLst/>
          </a:prstGeom>
          <a:solidFill>
            <a:srgbClr val="E1A02C"/>
          </a:solidFill>
          <a:ln>
            <a:solidFill>
              <a:srgbClr val="E99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400" dirty="0" smtClean="0"/>
              <a:t>7</a:t>
            </a:r>
            <a:endParaRPr lang="en-US" sz="1400" dirty="0"/>
          </a:p>
        </p:txBody>
      </p:sp>
      <p:sp>
        <p:nvSpPr>
          <p:cNvPr id="6" name="TextBox 5">
            <a:extLst>
              <a:ext uri="{FF2B5EF4-FFF2-40B4-BE49-F238E27FC236}">
                <a16:creationId xmlns:a16="http://schemas.microsoft.com/office/drawing/2014/main" id="{E45EA57D-216C-E46E-1075-5725E42B66C1}"/>
              </a:ext>
            </a:extLst>
          </p:cNvPr>
          <p:cNvSpPr txBox="1"/>
          <p:nvPr/>
        </p:nvSpPr>
        <p:spPr>
          <a:xfrm>
            <a:off x="106995" y="247236"/>
            <a:ext cx="1878848" cy="261610"/>
          </a:xfrm>
          <a:prstGeom prst="rect">
            <a:avLst/>
          </a:prstGeom>
          <a:noFill/>
        </p:spPr>
        <p:txBody>
          <a:bodyPr wrap="square" rtlCol="0">
            <a:spAutoFit/>
          </a:bodyPr>
          <a:lstStyle/>
          <a:p>
            <a:pPr algn="ctr"/>
            <a:r>
              <a:rPr lang="ar-EG" sz="1050" dirty="0">
                <a:solidFill>
                  <a:schemeClr val="bg1"/>
                </a:solidFill>
                <a:latin typeface="Questv1" panose="01000500000000020006" pitchFamily="50" charset="-78"/>
                <a:cs typeface="Questv1" panose="01000500000000020006" pitchFamily="50" charset="-78"/>
              </a:rPr>
              <a:t>سياسة الخصوصية</a:t>
            </a:r>
            <a:endParaRPr lang="en-US" sz="1050" dirty="0">
              <a:solidFill>
                <a:schemeClr val="bg1"/>
              </a:solidFill>
              <a:latin typeface="Questv1" panose="01000500000000020006" pitchFamily="50" charset="-78"/>
              <a:cs typeface="Questv1" panose="01000500000000020006" pitchFamily="50" charset="-78"/>
            </a:endParaRPr>
          </a:p>
        </p:txBody>
      </p:sp>
      <p:sp>
        <p:nvSpPr>
          <p:cNvPr id="7" name="TextBox 6">
            <a:extLst>
              <a:ext uri="{FF2B5EF4-FFF2-40B4-BE49-F238E27FC236}">
                <a16:creationId xmlns:a16="http://schemas.microsoft.com/office/drawing/2014/main" id="{918C2EFB-A3ED-4FA2-7452-389FC5857337}"/>
              </a:ext>
            </a:extLst>
          </p:cNvPr>
          <p:cNvSpPr txBox="1"/>
          <p:nvPr/>
        </p:nvSpPr>
        <p:spPr>
          <a:xfrm>
            <a:off x="253045" y="247236"/>
            <a:ext cx="7266309" cy="8733416"/>
          </a:xfrm>
          <a:prstGeom prst="rect">
            <a:avLst/>
          </a:prstGeom>
          <a:noFill/>
        </p:spPr>
        <p:txBody>
          <a:bodyPr wrap="square" rtlCol="0">
            <a:spAutoFit/>
          </a:bodyPr>
          <a:lstStyle/>
          <a:p>
            <a:pPr algn="just" rtl="1">
              <a:lnSpc>
                <a:spcPct val="107000"/>
              </a:lnSpc>
              <a:spcAft>
                <a:spcPts val="1200"/>
              </a:spcAft>
            </a:pPr>
            <a:r>
              <a:rPr lang="en-US" sz="1600" kern="0" dirty="0" smtClean="0">
                <a:latin typeface="Questv1" panose="01000500000000020006" pitchFamily="50" charset="-78"/>
                <a:ea typeface="Times New Roman" panose="02020603050405020304" pitchFamily="18" charset="0"/>
                <a:cs typeface="Questv1" panose="01000500000000020006" pitchFamily="50" charset="-78"/>
              </a:rPr>
              <a:t> </a:t>
            </a:r>
            <a:endParaRPr lang="ar-EG" sz="1400" kern="100" dirty="0" smtClean="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marR="220980" lvl="0" algn="just" rtl="1" fontAlgn="base">
              <a:lnSpc>
                <a:spcPct val="107000"/>
              </a:lnSpc>
              <a:spcBef>
                <a:spcPts val="0"/>
              </a:spcBef>
              <a:spcAft>
                <a:spcPts val="1200"/>
              </a:spcAft>
              <a:buSzPts val="1000"/>
              <a:tabLst>
                <a:tab pos="457200" algn="l"/>
              </a:tabLst>
            </a:pPr>
            <a:r>
              <a:rPr lang="ar-EG" sz="1400" kern="100" dirty="0" smtClean="0">
                <a:solidFill>
                  <a:srgbClr val="000000"/>
                </a:solidFill>
                <a:latin typeface="Questv1" panose="01000500000000020006" pitchFamily="50" charset="-78"/>
                <a:ea typeface="Calibri" panose="020F0502020204030204" pitchFamily="34" charset="0"/>
                <a:cs typeface="Questv1" panose="01000500000000020006" pitchFamily="50" charset="-78"/>
              </a:rPr>
              <a:t>4</a:t>
            </a: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 4 إذا كنت عميلاً جديدًا، فلن يتم التواصل معك إلا إذا وافقت على ذلك. </a:t>
            </a:r>
          </a:p>
          <a:p>
            <a:pPr marR="220980" lvl="0" algn="just" rtl="1" fontAlgn="base">
              <a:lnSpc>
                <a:spcPct val="107000"/>
              </a:lnSpc>
              <a:spcBef>
                <a:spcPts val="0"/>
              </a:spcBef>
              <a:spcAft>
                <a:spcPts val="1200"/>
              </a:spcAft>
              <a:buSzPts val="1000"/>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4. 5 قد نحتفظ بسجل لتلك الروابط الأكثر استخدامًا لتمكيننا من تقديم المعلومات الأكثر فائدة، لكننا نوافق على الحفاظ على سرية هذه المعلومات ولن يتم التعرف عليك من خلال هذه المعلومات. </a:t>
            </a:r>
          </a:p>
          <a:p>
            <a:pPr marR="220980" lvl="0" algn="just" rtl="1" fontAlgn="base">
              <a:lnSpc>
                <a:spcPct val="107000"/>
              </a:lnSpc>
              <a:spcBef>
                <a:spcPts val="0"/>
              </a:spcBef>
              <a:spcAft>
                <a:spcPts val="1200"/>
              </a:spcAft>
              <a:buSzPts val="1000"/>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4. 6 بالإضافة إلى ذلك، إذا كنت لا تريدنا أن نستخدم بياناتك الشخصية لأي من الأسباب الأخرى الموضحة في هذا القسم ( 4)، يمكنك إعلامنا في أي وقت عن طريق الاتصال بنا على </a:t>
            </a:r>
            <a:r>
              <a:rPr lang="ar-EG" sz="1400" kern="100" dirty="0">
                <a:solidFill>
                  <a:srgbClr val="00B0F0"/>
                </a:solidFill>
                <a:latin typeface="Questv1" panose="01000500000000020006" pitchFamily="50" charset="-78"/>
                <a:ea typeface="Calibri" panose="020F0502020204030204" pitchFamily="34" charset="0"/>
                <a:cs typeface="Questv1" panose="01000500000000020006" pitchFamily="50" charset="-78"/>
              </a:rPr>
              <a:t>معلومات الاتصال</a:t>
            </a: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 وسنحذف بياناتك من أنظمتنا. ومع ذلك، فإنك تقر بأن هذا سيحد من قدرتنا على تقديم أفضل المنتجات والخدمات الممكنة لك. </a:t>
            </a:r>
          </a:p>
          <a:p>
            <a:pPr marR="220980" lvl="0" algn="just" rtl="1" fontAlgn="base">
              <a:lnSpc>
                <a:spcPct val="107000"/>
              </a:lnSpc>
              <a:spcBef>
                <a:spcPts val="0"/>
              </a:spcBef>
              <a:spcAft>
                <a:spcPts val="1200"/>
              </a:spcAft>
              <a:buSzPts val="1000"/>
              <a:tabLst>
                <a:tab pos="457200" algn="l"/>
              </a:tabLst>
            </a:pPr>
            <a:r>
              <a:rPr lang="ar-EG" sz="1400" kern="100" dirty="0" smtClean="0">
                <a:solidFill>
                  <a:srgbClr val="000000"/>
                </a:solidFill>
                <a:latin typeface="Questv1" panose="01000500000000020006" pitchFamily="50" charset="-78"/>
                <a:ea typeface="Calibri" panose="020F0502020204030204" pitchFamily="34" charset="0"/>
                <a:cs typeface="Questv1" panose="01000500000000020006" pitchFamily="50" charset="-78"/>
              </a:rPr>
              <a:t>4</a:t>
            </a: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 7 في بعض الحالات، قد يكون جمع البيانات الشخصية شرطًا قانونيًا أو تعاقديًا، وسنكون مقيدين في المنتجات والخدمات التي يمكننا تقديمها لك إذا لم تقدم بياناتك الشخصية في هذه الحالات. </a:t>
            </a:r>
          </a:p>
          <a:p>
            <a:pPr marR="220980" lvl="0" algn="just" rtl="1" fontAlgn="base">
              <a:lnSpc>
                <a:spcPct val="107000"/>
              </a:lnSpc>
              <a:spcBef>
                <a:spcPts val="0"/>
              </a:spcBef>
              <a:spcAft>
                <a:spcPts val="1200"/>
              </a:spcAft>
              <a:buSzPts val="1000"/>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4. 8 سنستخدم بياناتك الشخصية فقط عندما يسمح لنا القانون بذلك. في أغلب الأحيان، سنستخدم بياناتك الشخصية في الحالات التالية:</a:t>
            </a:r>
          </a:p>
          <a:p>
            <a:pPr marL="342900" marR="220980" lvl="0" indent="-342900" algn="just" rtl="1" fontAlgn="base">
              <a:lnSpc>
                <a:spcPct val="107000"/>
              </a:lnSpc>
              <a:spcBef>
                <a:spcPts val="0"/>
              </a:spcBef>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أ) عندما نحتاج إلى تنفيذ العقد الذي نحن على وشك إبرامه أو الذي أبرمناه معك. </a:t>
            </a:r>
          </a:p>
          <a:p>
            <a:pPr marL="342900" marR="220980" lvl="0" indent="-342900" algn="just" rtl="1" fontAlgn="base">
              <a:lnSpc>
                <a:spcPct val="107000"/>
              </a:lnSpc>
              <a:spcBef>
                <a:spcPts val="0"/>
              </a:spcBef>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ب) عندما يكون ذلك ضروريًا لمصالحنا المشروعة (أو لمصالح طرف ثالث) ولا تتعارض مصالحك وحقوقك الأساسية مع تلك المصالح. </a:t>
            </a:r>
          </a:p>
          <a:p>
            <a:pPr marL="342900" marR="220980" lvl="0" indent="-342900" algn="just" rtl="1" fontAlgn="base">
              <a:lnSpc>
                <a:spcPct val="107000"/>
              </a:lnSpc>
              <a:spcBef>
                <a:spcPts val="0"/>
              </a:spcBef>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ج) عندما نحتاج إلى الامتثال لالتزام قانوني أو تنظيمي. </a:t>
            </a:r>
          </a:p>
          <a:p>
            <a:pPr marR="220980" lvl="0" algn="just" rtl="1" fontAlgn="base">
              <a:lnSpc>
                <a:spcPct val="107000"/>
              </a:lnSpc>
              <a:spcBef>
                <a:spcPts val="0"/>
              </a:spcBef>
              <a:spcAft>
                <a:spcPts val="1200"/>
              </a:spcAft>
              <a:buSzPts val="1000"/>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4. 9 بشكل عام، نحن لا نعتمد على الموافقة كأساس قانوني لمعالجة بياناتك الشخصية بخلاف ما يتعلق باتصالاتنا التسويقية أو إرسال اتصالات تسويقية مباشرة من طرف ثالث إليك عبر البريد الإلكتروني أو الرسائل النصية. يحق لك سحب موافقتك على الرسائل التسويقية في أي وقت عن طريق الاتصال بنا على [</a:t>
            </a:r>
            <a:r>
              <a:rPr lang="ar-EG" sz="1400" kern="100" dirty="0">
                <a:solidFill>
                  <a:srgbClr val="00B0F0"/>
                </a:solidFill>
                <a:latin typeface="Questv1" panose="01000500000000020006" pitchFamily="50" charset="-78"/>
                <a:ea typeface="Calibri" panose="020F0502020204030204" pitchFamily="34" charset="0"/>
                <a:cs typeface="Questv1" panose="01000500000000020006" pitchFamily="50" charset="-78"/>
              </a:rPr>
              <a:t>عنوان البريد الإلكتروني</a:t>
            </a: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 وسنقوم إما بحذف بياناتك من أنظمتنا أو نقل بياناتك إلى "قائمة إلغاء الاشتراك". ومع ذلك، فإنك تقر بأن هذا سيحد من قدرتنا على تقديم أفضل الخدمات الممكنة لك</a:t>
            </a:r>
            <a:r>
              <a:rPr lang="ar-EG" sz="1400" kern="100" dirty="0">
                <a:latin typeface="Questv1" panose="01000500000000020006" pitchFamily="50" charset="-78"/>
                <a:ea typeface="Calibri" panose="020F0502020204030204" pitchFamily="34" charset="0"/>
                <a:cs typeface="Questv1" panose="01000500000000020006" pitchFamily="50" charset="-78"/>
              </a:rPr>
              <a:t>. </a:t>
            </a:r>
            <a:endPar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marR="220980" lvl="0" algn="just" rtl="1" fontAlgn="base">
              <a:lnSpc>
                <a:spcPct val="107000"/>
              </a:lnSpc>
              <a:spcAft>
                <a:spcPts val="1200"/>
              </a:spcAft>
              <a:buSzPts val="1000"/>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4. 10 كما سبق الإشارة إليه أعلاه، وبعد الحصول على إذن منك و/أو حيثما يسمح القانون بذلك، يجوز لنا أيضًا استخدام بياناتك لأغراض تسويقية قد تؤدي إلى اتصالنا بك عبر البريد الإلكتروني و/أو الهاتف لإبلاغك بالمعلومات والأخبار والعروض على خدماتنا. نحن نتعهد بعدم القيام بأي شيء لم نُصرّح به بموجب سياسة الخصوصية هذه، ولن نرسل لك أي محتوى تسويقي غير مرغوب فيه أو رسائل غير مرغوب فيها. سوف نتخذ جميع الخطوات المناسبة لضمان حماية حقوقك بشكل كامل والامتثال لالتزاماتنا بموجب لائحة حماية البيانات الشخصية. </a:t>
            </a:r>
          </a:p>
          <a:p>
            <a:pPr marR="220980" lvl="0" algn="just" rtl="1" fontAlgn="base">
              <a:lnSpc>
                <a:spcPct val="107000"/>
              </a:lnSpc>
              <a:spcBef>
                <a:spcPts val="0"/>
              </a:spcBef>
              <a:spcAft>
                <a:spcPts val="1200"/>
              </a:spcAft>
              <a:buSzPts val="1000"/>
              <a:tabLst>
                <a:tab pos="457200" algn="l"/>
              </a:tabLst>
            </a:pPr>
            <a:endParaRPr lang="ar-EG" sz="1400" kern="100" dirty="0" smtClean="0">
              <a:latin typeface="Questv1" panose="01000500000000020006" pitchFamily="50" charset="-78"/>
              <a:ea typeface="Calibri" panose="020F0502020204030204" pitchFamily="34" charset="0"/>
              <a:cs typeface="Questv1" panose="01000500000000020006" pitchFamily="50" charset="-78"/>
            </a:endParaRPr>
          </a:p>
        </p:txBody>
      </p:sp>
    </p:spTree>
    <p:extLst>
      <p:ext uri="{BB962C8B-B14F-4D97-AF65-F5344CB8AC3E}">
        <p14:creationId xmlns:p14="http://schemas.microsoft.com/office/powerpoint/2010/main" val="3098839659"/>
      </p:ext>
    </p:extLst>
  </p:cSld>
  <p:clrMapOvr>
    <a:masterClrMapping/>
  </p:clrMapOvr>
  <p:transition>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5" name="Rectangle 4">
            <a:extLst>
              <a:ext uri="{FF2B5EF4-FFF2-40B4-BE49-F238E27FC236}">
                <a16:creationId xmlns:a16="http://schemas.microsoft.com/office/drawing/2014/main" id="{1554DF04-7D3E-8814-1117-2308DB07728C}"/>
              </a:ext>
            </a:extLst>
          </p:cNvPr>
          <p:cNvSpPr/>
          <p:nvPr/>
        </p:nvSpPr>
        <p:spPr>
          <a:xfrm>
            <a:off x="7000875" y="9480141"/>
            <a:ext cx="222885" cy="212500"/>
          </a:xfrm>
          <a:prstGeom prst="rect">
            <a:avLst/>
          </a:prstGeom>
          <a:solidFill>
            <a:srgbClr val="E1A02C"/>
          </a:solidFill>
          <a:ln>
            <a:solidFill>
              <a:srgbClr val="E99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400" dirty="0" smtClean="0"/>
              <a:t>8</a:t>
            </a:r>
            <a:endParaRPr lang="en-US" sz="1400" dirty="0"/>
          </a:p>
        </p:txBody>
      </p:sp>
      <p:sp>
        <p:nvSpPr>
          <p:cNvPr id="6" name="TextBox 5">
            <a:extLst>
              <a:ext uri="{FF2B5EF4-FFF2-40B4-BE49-F238E27FC236}">
                <a16:creationId xmlns:a16="http://schemas.microsoft.com/office/drawing/2014/main" id="{E45EA57D-216C-E46E-1075-5725E42B66C1}"/>
              </a:ext>
            </a:extLst>
          </p:cNvPr>
          <p:cNvSpPr txBox="1"/>
          <p:nvPr/>
        </p:nvSpPr>
        <p:spPr>
          <a:xfrm>
            <a:off x="106995" y="247236"/>
            <a:ext cx="1878848" cy="261610"/>
          </a:xfrm>
          <a:prstGeom prst="rect">
            <a:avLst/>
          </a:prstGeom>
          <a:noFill/>
        </p:spPr>
        <p:txBody>
          <a:bodyPr wrap="square" rtlCol="0">
            <a:spAutoFit/>
          </a:bodyPr>
          <a:lstStyle/>
          <a:p>
            <a:pPr algn="ctr"/>
            <a:r>
              <a:rPr lang="ar-EG" sz="1050" dirty="0">
                <a:solidFill>
                  <a:schemeClr val="bg1"/>
                </a:solidFill>
                <a:latin typeface="Questv1" panose="01000500000000020006" pitchFamily="50" charset="-78"/>
                <a:cs typeface="Questv1" panose="01000500000000020006" pitchFamily="50" charset="-78"/>
              </a:rPr>
              <a:t>سياسة الخصوصية</a:t>
            </a:r>
            <a:endParaRPr lang="en-US" sz="1050" dirty="0">
              <a:solidFill>
                <a:schemeClr val="bg1"/>
              </a:solidFill>
              <a:latin typeface="Questv1" panose="01000500000000020006" pitchFamily="50" charset="-78"/>
              <a:cs typeface="Questv1" panose="01000500000000020006" pitchFamily="50" charset="-78"/>
            </a:endParaRPr>
          </a:p>
        </p:txBody>
      </p:sp>
      <p:sp>
        <p:nvSpPr>
          <p:cNvPr id="7" name="TextBox 6">
            <a:extLst>
              <a:ext uri="{FF2B5EF4-FFF2-40B4-BE49-F238E27FC236}">
                <a16:creationId xmlns:a16="http://schemas.microsoft.com/office/drawing/2014/main" id="{918C2EFB-A3ED-4FA2-7452-389FC5857337}"/>
              </a:ext>
            </a:extLst>
          </p:cNvPr>
          <p:cNvSpPr txBox="1"/>
          <p:nvPr/>
        </p:nvSpPr>
        <p:spPr>
          <a:xfrm>
            <a:off x="253045" y="247236"/>
            <a:ext cx="7266309" cy="8579528"/>
          </a:xfrm>
          <a:prstGeom prst="rect">
            <a:avLst/>
          </a:prstGeom>
          <a:noFill/>
        </p:spPr>
        <p:txBody>
          <a:bodyPr wrap="square" rtlCol="0">
            <a:spAutoFit/>
          </a:bodyPr>
          <a:lstStyle/>
          <a:p>
            <a:pPr algn="just" rtl="1">
              <a:lnSpc>
                <a:spcPct val="107000"/>
              </a:lnSpc>
              <a:spcAft>
                <a:spcPts val="1200"/>
              </a:spcAft>
            </a:pPr>
            <a:r>
              <a:rPr lang="en-US" sz="1600" kern="0" dirty="0" smtClean="0">
                <a:latin typeface="Questv1" panose="01000500000000020006" pitchFamily="50" charset="-78"/>
                <a:ea typeface="Times New Roman" panose="02020603050405020304" pitchFamily="18" charset="0"/>
                <a:cs typeface="Questv1" panose="01000500000000020006" pitchFamily="50" charset="-78"/>
              </a:rPr>
              <a:t> </a:t>
            </a:r>
            <a:endParaRPr lang="ar-EG" sz="700" kern="100" dirty="0" smtClean="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marR="220980" lvl="0" algn="just" rtl="1" fontAlgn="base">
              <a:lnSpc>
                <a:spcPct val="107000"/>
              </a:lnSpc>
              <a:spcBef>
                <a:spcPts val="0"/>
              </a:spcBef>
              <a:spcAft>
                <a:spcPts val="1200"/>
              </a:spcAft>
              <a:buSzPts val="1000"/>
              <a:tabLst>
                <a:tab pos="457200" algn="l"/>
              </a:tabLst>
            </a:pPr>
            <a:r>
              <a:rPr lang="ar-EG" sz="2400" b="1" kern="100" dirty="0">
                <a:solidFill>
                  <a:srgbClr val="000000"/>
                </a:solidFill>
                <a:latin typeface="Questv1" panose="01000500000000020006" pitchFamily="50" charset="-78"/>
                <a:ea typeface="Calibri" panose="020F0502020204030204" pitchFamily="34" charset="0"/>
                <a:cs typeface="Questv1" panose="01000500000000020006" pitchFamily="50" charset="-78"/>
              </a:rPr>
              <a:t>5. ملفات تعريف </a:t>
            </a:r>
            <a:r>
              <a:rPr lang="ar-EG" sz="2400" b="1" kern="100" dirty="0" smtClean="0">
                <a:solidFill>
                  <a:srgbClr val="000000"/>
                </a:solidFill>
                <a:latin typeface="Questv1" panose="01000500000000020006" pitchFamily="50" charset="-78"/>
                <a:ea typeface="Calibri" panose="020F0502020204030204" pitchFamily="34" charset="0"/>
                <a:cs typeface="Questv1" panose="01000500000000020006" pitchFamily="50" charset="-78"/>
              </a:rPr>
              <a:t>الارتباط</a:t>
            </a:r>
            <a:endParaRPr lang="ar-EG" sz="1400" b="1" kern="100" dirty="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marR="220980" lvl="0" algn="just" rtl="1" fontAlgn="base">
              <a:lnSpc>
                <a:spcPct val="107000"/>
              </a:lnSpc>
              <a:spcBef>
                <a:spcPts val="0"/>
              </a:spcBef>
              <a:spcAft>
                <a:spcPts val="1200"/>
              </a:spcAft>
              <a:buSzPts val="1000"/>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5. 1 تُستخدم جميع ملفات تعريف الارتباط المستخدمة من خلال موقعنا الإلكتروني وعلى موقعنا الإلكتروني وفقًا لقانون ملفات تعريف الارتباط المعمول به حاليًا في المملكة العربية السعودية. </a:t>
            </a:r>
            <a:endParaRPr lang="en-US" sz="1400" kern="100" dirty="0" smtClean="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marR="220980" lvl="0" algn="just" rtl="1" fontAlgn="base">
              <a:lnSpc>
                <a:spcPct val="107000"/>
              </a:lnSpc>
              <a:spcBef>
                <a:spcPts val="0"/>
              </a:spcBef>
              <a:spcAft>
                <a:spcPts val="1200"/>
              </a:spcAft>
              <a:buSzPts val="1000"/>
              <a:tabLst>
                <a:tab pos="457200" algn="l"/>
              </a:tabLst>
            </a:pPr>
            <a:r>
              <a:rPr lang="ar-EG" sz="1400" kern="100" dirty="0" smtClean="0">
                <a:solidFill>
                  <a:srgbClr val="000000"/>
                </a:solidFill>
                <a:latin typeface="Questv1" panose="01000500000000020006" pitchFamily="50" charset="-78"/>
                <a:ea typeface="Calibri" panose="020F0502020204030204" pitchFamily="34" charset="0"/>
                <a:cs typeface="Questv1" panose="01000500000000020006" pitchFamily="50" charset="-78"/>
              </a:rPr>
              <a:t>5</a:t>
            </a: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 2 نستخدم ملفات تعريف الارتباط لتمييز المستخدمين وتحسين موقعنا الإلكتروني. يُرجى الاطلاع على سياسة ملفات تعريف الارتباط الخاصة بنا [</a:t>
            </a:r>
            <a:r>
              <a:rPr lang="ar-EG" sz="1400" kern="100" dirty="0">
                <a:solidFill>
                  <a:srgbClr val="00B0F0"/>
                </a:solidFill>
                <a:latin typeface="Questv1" panose="01000500000000020006" pitchFamily="50" charset="-78"/>
                <a:ea typeface="Calibri" panose="020F0502020204030204" pitchFamily="34" charset="0"/>
                <a:cs typeface="Questv1" panose="01000500000000020006" pitchFamily="50" charset="-78"/>
              </a:rPr>
              <a:t>إدراج الرابط</a:t>
            </a: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 لمزيد من المعلومات عن ملفات تعريف الارتباط. </a:t>
            </a:r>
            <a:endParaRPr lang="ar-EG" sz="1400" kern="100" dirty="0" smtClean="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marR="220980" lvl="0" algn="just" rtl="1" fontAlgn="base">
              <a:lnSpc>
                <a:spcPct val="107000"/>
              </a:lnSpc>
              <a:spcBef>
                <a:spcPts val="0"/>
              </a:spcBef>
              <a:spcAft>
                <a:spcPts val="1200"/>
              </a:spcAft>
              <a:buSzPts val="1000"/>
              <a:tabLst>
                <a:tab pos="457200" algn="l"/>
              </a:tabLst>
            </a:pPr>
            <a:endParaRPr lang="ar-EG" sz="800" kern="100" dirty="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marR="220980" lvl="0" algn="just" rtl="1" fontAlgn="base">
              <a:lnSpc>
                <a:spcPct val="107000"/>
              </a:lnSpc>
              <a:spcBef>
                <a:spcPts val="0"/>
              </a:spcBef>
              <a:spcAft>
                <a:spcPts val="1200"/>
              </a:spcAft>
              <a:buSzPts val="1000"/>
              <a:tabLst>
                <a:tab pos="457200" algn="l"/>
              </a:tabLst>
            </a:pPr>
            <a:r>
              <a:rPr lang="ar-EG" sz="2400" b="1" kern="100" dirty="0">
                <a:solidFill>
                  <a:srgbClr val="000000"/>
                </a:solidFill>
                <a:latin typeface="Questv1" panose="01000500000000020006" pitchFamily="50" charset="-78"/>
                <a:ea typeface="Calibri" panose="020F0502020204030204" pitchFamily="34" charset="0"/>
                <a:cs typeface="Questv1" panose="01000500000000020006" pitchFamily="50" charset="-78"/>
              </a:rPr>
              <a:t>6. مكان تخزين بياناتك وأمانها</a:t>
            </a:r>
            <a:endParaRPr lang="ar-EG" sz="1400" b="1" kern="100" dirty="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marR="220980" lvl="0" algn="just" rtl="1" fontAlgn="base">
              <a:lnSpc>
                <a:spcPct val="107000"/>
              </a:lnSpc>
              <a:spcBef>
                <a:spcPts val="0"/>
              </a:spcBef>
              <a:spcAft>
                <a:spcPts val="1200"/>
              </a:spcAft>
              <a:buSzPts val="1000"/>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6. 1 يجوز لنا نقل بياناتك التي تم جمعها لتخزينها خارج المملكة العربية السعودية. قد تتم معالجتها خارج المملكة العربية السعودية لتلبية طلبك واستلام خدماتنا ومنتجاتنا والتعامل مع عمليات الدفع. إذا قمنا بتخزين أو نقل البيانات خارج المملكة العربية السعودية، فسوف نتخذ جميع الخطوات المناسبة لضمان التعامل مع بياناتك بأمان وسلامة كما هو الحال داخل المملكة العربية السعودية وبموجب لائحة حماية البيانات الشخصية. قد تشمل هذه الخطوات، على سبيل المثال لا الحصر، استخدام الشروط التعاقدية المُلزمة قانونًا بيننا وبين أي أطراف ثالثة نتعامل معها واستخدام الترتيبات التعاقدية النموذجية المعتمدة. تُعد موافقتك على سياسة الخصوصية هذه بمثابة موافقتك على السماح لنا بتخزين البيانات أو نقلها خارج المملكة العربية السعودية في حال كان ذلك ضروريًا بالنسبة لنا. </a:t>
            </a:r>
            <a:endPar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lvl="0" algn="just" rtl="1">
              <a:lnSpc>
                <a:spcPct val="107000"/>
              </a:lnSpc>
              <a:spcAft>
                <a:spcPts val="1200"/>
              </a:spcAf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6. 2 يحمل أمن البيانات أهمية كبيرة بالنسبة لنا، وحرصًا منا على حماية بياناتك، وضعنا إجراءات مادية وإلكترونية وإدارية مناسبة لحماية وتأمين البيانات التي يتم جمعها من خلال موقعنا الإلكتروني. وبالإضافة إلى ذلك، فإننا نقتصر الوصول إلى بياناتك الشخصية على الموظفين والوكلاء والمتعاقدين والأطراف الثالثة الأخرى الذين يحتاجون إلى الاطلاع عليها لأسباب تتعلق بالعمل. لن يقوموا بمعالجة بياناتك الشخصية إلا بناءً على توجيهاتنا ويخضعون لالتزام بالسرية. </a:t>
            </a:r>
          </a:p>
          <a:p>
            <a:pPr lvl="0" algn="just" rtl="1">
              <a:lnSpc>
                <a:spcPct val="107000"/>
              </a:lnSpc>
              <a:spcAft>
                <a:spcPts val="1200"/>
              </a:spcAf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6. 3 لقد وضعنا إجراءات للتعامل مع أي خرق مشتبه به للبيانات الشخصية وسنخطرك أنت وأي جهة تنظيمية معنية بحدوث خرق حيثما يكون مطلوبًا منا قانونًا. 6. 4 بإعطائنا بياناتك الشخصية، فإنك توافق على هذا الاتفاق. سنفعل ما في وسعنا ضمن حدود المعقول للحفاظ على أمان بياناتك. </a:t>
            </a:r>
          </a:p>
          <a:p>
            <a:pPr lvl="0" algn="just" rtl="1">
              <a:lnSpc>
                <a:spcPct val="107000"/>
              </a:lnSpc>
              <a:spcAft>
                <a:spcPts val="1200"/>
              </a:spcAf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6. 5 سيتم تشفير أي دفعات مالية تقوم بها. </a:t>
            </a:r>
          </a:p>
          <a:p>
            <a:pPr lvl="0" algn="just" rtl="1">
              <a:lnSpc>
                <a:spcPct val="107000"/>
              </a:lnSpc>
              <a:spcAft>
                <a:spcPts val="1200"/>
              </a:spcAf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6. 6 لقد قمنا بتطبيق تدابير أمنية مثل جدار الحماية لحماية أي بيانات والحفاظ على مستوى عالٍ من الأمان. </a:t>
            </a:r>
            <a:endParaRPr lang="ar-EG" sz="2400" b="1" kern="100" dirty="0" smtClean="0">
              <a:solidFill>
                <a:srgbClr val="000000"/>
              </a:solidFill>
              <a:latin typeface="Questv1" panose="01000500000000020006" pitchFamily="50" charset="-78"/>
              <a:ea typeface="Calibri" panose="020F0502020204030204" pitchFamily="34" charset="0"/>
              <a:cs typeface="Questv1" panose="01000500000000020006" pitchFamily="50" charset="-78"/>
            </a:endParaRPr>
          </a:p>
        </p:txBody>
      </p:sp>
    </p:spTree>
    <p:extLst>
      <p:ext uri="{BB962C8B-B14F-4D97-AF65-F5344CB8AC3E}">
        <p14:creationId xmlns:p14="http://schemas.microsoft.com/office/powerpoint/2010/main" val="3860263535"/>
      </p:ext>
    </p:extLst>
  </p:cSld>
  <p:clrMapOvr>
    <a:masterClrMapping/>
  </p:clrMapOvr>
  <p:transition>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5" name="Rectangle 4">
            <a:extLst>
              <a:ext uri="{FF2B5EF4-FFF2-40B4-BE49-F238E27FC236}">
                <a16:creationId xmlns:a16="http://schemas.microsoft.com/office/drawing/2014/main" id="{1554DF04-7D3E-8814-1117-2308DB07728C}"/>
              </a:ext>
            </a:extLst>
          </p:cNvPr>
          <p:cNvSpPr/>
          <p:nvPr/>
        </p:nvSpPr>
        <p:spPr>
          <a:xfrm>
            <a:off x="7000875" y="9480141"/>
            <a:ext cx="222885" cy="212500"/>
          </a:xfrm>
          <a:prstGeom prst="rect">
            <a:avLst/>
          </a:prstGeom>
          <a:solidFill>
            <a:srgbClr val="E1A02C"/>
          </a:solidFill>
          <a:ln>
            <a:solidFill>
              <a:srgbClr val="E99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400" dirty="0" smtClean="0"/>
              <a:t>9</a:t>
            </a:r>
            <a:endParaRPr lang="en-US" sz="1400" dirty="0"/>
          </a:p>
        </p:txBody>
      </p:sp>
      <p:sp>
        <p:nvSpPr>
          <p:cNvPr id="6" name="TextBox 5">
            <a:extLst>
              <a:ext uri="{FF2B5EF4-FFF2-40B4-BE49-F238E27FC236}">
                <a16:creationId xmlns:a16="http://schemas.microsoft.com/office/drawing/2014/main" id="{E45EA57D-216C-E46E-1075-5725E42B66C1}"/>
              </a:ext>
            </a:extLst>
          </p:cNvPr>
          <p:cNvSpPr txBox="1"/>
          <p:nvPr/>
        </p:nvSpPr>
        <p:spPr>
          <a:xfrm>
            <a:off x="106995" y="247236"/>
            <a:ext cx="1878848" cy="261610"/>
          </a:xfrm>
          <a:prstGeom prst="rect">
            <a:avLst/>
          </a:prstGeom>
          <a:noFill/>
        </p:spPr>
        <p:txBody>
          <a:bodyPr wrap="square" rtlCol="0">
            <a:spAutoFit/>
          </a:bodyPr>
          <a:lstStyle/>
          <a:p>
            <a:pPr algn="ctr"/>
            <a:r>
              <a:rPr lang="ar-EG" sz="1050" dirty="0">
                <a:solidFill>
                  <a:schemeClr val="bg1"/>
                </a:solidFill>
                <a:latin typeface="Questv1" panose="01000500000000020006" pitchFamily="50" charset="-78"/>
                <a:cs typeface="Questv1" panose="01000500000000020006" pitchFamily="50" charset="-78"/>
              </a:rPr>
              <a:t>سياسة الخصوصية</a:t>
            </a:r>
            <a:endParaRPr lang="en-US" sz="1050" dirty="0">
              <a:solidFill>
                <a:schemeClr val="bg1"/>
              </a:solidFill>
              <a:latin typeface="Questv1" panose="01000500000000020006" pitchFamily="50" charset="-78"/>
              <a:cs typeface="Questv1" panose="01000500000000020006" pitchFamily="50" charset="-78"/>
            </a:endParaRPr>
          </a:p>
        </p:txBody>
      </p:sp>
      <p:sp>
        <p:nvSpPr>
          <p:cNvPr id="7" name="TextBox 6">
            <a:extLst>
              <a:ext uri="{FF2B5EF4-FFF2-40B4-BE49-F238E27FC236}">
                <a16:creationId xmlns:a16="http://schemas.microsoft.com/office/drawing/2014/main" id="{918C2EFB-A3ED-4FA2-7452-389FC5857337}"/>
              </a:ext>
            </a:extLst>
          </p:cNvPr>
          <p:cNvSpPr txBox="1"/>
          <p:nvPr/>
        </p:nvSpPr>
        <p:spPr>
          <a:xfrm>
            <a:off x="253045" y="378041"/>
            <a:ext cx="7266309" cy="8184998"/>
          </a:xfrm>
          <a:prstGeom prst="rect">
            <a:avLst/>
          </a:prstGeom>
          <a:noFill/>
        </p:spPr>
        <p:txBody>
          <a:bodyPr wrap="square" rtlCol="0">
            <a:spAutoFit/>
          </a:bodyPr>
          <a:lstStyle/>
          <a:p>
            <a:pPr lvl="0" algn="just" rtl="1">
              <a:lnSpc>
                <a:spcPct val="107000"/>
              </a:lnSpc>
              <a:spcAft>
                <a:spcPts val="1200"/>
              </a:spcAft>
            </a:pPr>
            <a:endPar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lvl="0" algn="just" rtl="1">
              <a:lnSpc>
                <a:spcPct val="107000"/>
              </a:lnSpc>
              <a:spcAft>
                <a:spcPts val="1200"/>
              </a:spcAf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6. 7 وعلى الرغم من التدابير الأمنية التي نتخذها، من المهم أن تتذكر أن نقل البيانات عبر الإنترنت قد لا يكون آمنًا تمامًا، وأننا ننصحك باتخاذ الاحتياطات المناسبة عند إرسال البيانات إلينا عبر الإنترنت، وستتحمل المسؤولية عن أي إرسال لتلك البيانات يتبين أنه غير آمن على الرغم من جهودنا. </a:t>
            </a:r>
            <a:endParaRPr lang="ar-EG" sz="1600" kern="0" dirty="0" smtClean="0">
              <a:latin typeface="Questv1" panose="01000500000000020006" pitchFamily="50" charset="-78"/>
              <a:ea typeface="Times New Roman" panose="02020603050405020304" pitchFamily="18" charset="0"/>
              <a:cs typeface="Questv1" panose="01000500000000020006" pitchFamily="50" charset="-78"/>
            </a:endParaRPr>
          </a:p>
          <a:p>
            <a:pPr algn="just" rtl="1">
              <a:lnSpc>
                <a:spcPct val="107000"/>
              </a:lnSpc>
              <a:spcAft>
                <a:spcPts val="1200"/>
              </a:spcAft>
            </a:pPr>
            <a:r>
              <a:rPr lang="en-US" sz="1600" kern="0" dirty="0" smtClean="0">
                <a:latin typeface="Questv1" panose="01000500000000020006" pitchFamily="50" charset="-78"/>
                <a:ea typeface="Times New Roman" panose="02020603050405020304" pitchFamily="18" charset="0"/>
                <a:cs typeface="Questv1" panose="01000500000000020006" pitchFamily="50" charset="-78"/>
              </a:rPr>
              <a:t> </a:t>
            </a:r>
            <a:r>
              <a:rPr lang="ar-EG" sz="1400" kern="100" dirty="0" smtClean="0">
                <a:solidFill>
                  <a:srgbClr val="000000"/>
                </a:solidFill>
                <a:latin typeface="Questv1" panose="01000500000000020006" pitchFamily="50" charset="-78"/>
                <a:ea typeface="Calibri" panose="020F0502020204030204" pitchFamily="34" charset="0"/>
                <a:cs typeface="Questv1" panose="01000500000000020006" pitchFamily="50" charset="-78"/>
              </a:rPr>
              <a:t>6</a:t>
            </a: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 8 إذا زودناك بكلمة مرور عند التسجيل على موقعنا الإلكتروني، يجب عليك الحفاظ على سريتها. يُرجى عدم مشاركتها. </a:t>
            </a:r>
          </a:p>
          <a:p>
            <a:pPr algn="just" rtl="1">
              <a:lnSpc>
                <a:spcPct val="107000"/>
              </a:lnSpc>
              <a:spcAft>
                <a:spcPts val="1200"/>
              </a:spcAf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6. 9 سنحتفظ بالبيانات الشخصية بقدر ما تقتضيه الضرورة والذي عادةً ما يكون طوال فترة علاقتنا وحتى سبع سنوات بعد انتهاء علاقتنا. ومع ذلك، قد يلزم علينا الاحتفاظ بالبيانات الشخصية لفترة زمنية أطول لضمان امتثالنا لمتطلباتنا التشريعية والتنظيمية. نحن نراجع التزاماتنا المتعلقة بالاحتفاظ بالبيانات لضمان عدم الاحتفاظ بالبيانات لفترة أطول مما نحن ملزمون به قانونًا. </a:t>
            </a:r>
          </a:p>
          <a:p>
            <a:pPr algn="just" rtl="1">
              <a:lnSpc>
                <a:spcPct val="107000"/>
              </a:lnSpc>
              <a:spcAft>
                <a:spcPts val="1200"/>
              </a:spcAft>
            </a:pPr>
            <a:endParaRPr lang="ar-EG" sz="800" kern="100" dirty="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algn="just" rtl="1">
              <a:lnSpc>
                <a:spcPct val="107000"/>
              </a:lnSpc>
              <a:spcAft>
                <a:spcPts val="1200"/>
              </a:spcAft>
            </a:pPr>
            <a:r>
              <a:rPr lang="ar-EG" sz="2400" b="1" kern="100" dirty="0">
                <a:solidFill>
                  <a:srgbClr val="000000"/>
                </a:solidFill>
                <a:latin typeface="Questv1" panose="01000500000000020006" pitchFamily="50" charset="-78"/>
                <a:ea typeface="Calibri" panose="020F0502020204030204" pitchFamily="34" charset="0"/>
                <a:cs typeface="Questv1" panose="01000500000000020006" pitchFamily="50" charset="-78"/>
              </a:rPr>
              <a:t>7. الإفصاح عن معلوماتك</a:t>
            </a:r>
            <a:endParaRPr lang="ar-EG" sz="1400" b="1" kern="100" dirty="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algn="just" rtl="1">
              <a:lnSpc>
                <a:spcPct val="107000"/>
              </a:lnSpc>
              <a:spcAft>
                <a:spcPts val="1200"/>
              </a:spcAf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7. 1 يُسمح لنا بالإفصاح عن معلوماتك في الحالات التالية</a:t>
            </a:r>
            <a:r>
              <a:rPr lang="ar-EG" sz="1400" kern="100" dirty="0" smtClean="0">
                <a:solidFill>
                  <a:srgbClr val="000000"/>
                </a:solidFill>
                <a:latin typeface="Questv1" panose="01000500000000020006" pitchFamily="50" charset="-78"/>
                <a:ea typeface="Calibri" panose="020F0502020204030204" pitchFamily="34" charset="0"/>
                <a:cs typeface="Questv1" panose="01000500000000020006" pitchFamily="50" charset="-78"/>
              </a:rPr>
              <a:t>:</a:t>
            </a:r>
            <a:endPar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endParaRPr>
          </a:p>
          <a:p>
            <a:pPr marL="342900" marR="220980" lvl="0" indent="-342900" algn="just" rtl="1" fontAlgn="base">
              <a:lnSpc>
                <a:spcPct val="107000"/>
              </a:lnSpc>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7. 1. 1. 1 إذا أردنا بيع أعمالنا أو شركتنا، يمكننا الإفصاح عنها للمشتري المحتمل. </a:t>
            </a:r>
          </a:p>
          <a:p>
            <a:pPr marL="342900" marR="220980" lvl="0" indent="-342900" algn="just" rtl="1" fontAlgn="base">
              <a:lnSpc>
                <a:spcPct val="107000"/>
              </a:lnSpc>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7. 1. 2 يمكننا الإفصاح عنها للشركات الأخرى في مجموعتنا. </a:t>
            </a:r>
          </a:p>
          <a:p>
            <a:pPr marL="342900" marR="220980" lvl="0" indent="-342900" algn="just" rtl="1" fontAlgn="base">
              <a:lnSpc>
                <a:spcPct val="107000"/>
              </a:lnSpc>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7. 1. 3 يمكننا الإفصاح عنها إذا كان لدينا التزام قانوني بالقيام بذلك، أو من أجل حماية ممتلكات الآخرين أو سلامتهم أو حقوقهم. </a:t>
            </a:r>
          </a:p>
          <a:p>
            <a:pPr marL="342900" marR="220980" lvl="0" indent="-342900" algn="just" rtl="1" fontAlgn="base">
              <a:lnSpc>
                <a:spcPct val="107000"/>
              </a:lnSpc>
              <a:spcAft>
                <a:spcPts val="1200"/>
              </a:spcAft>
              <a:buSzPts val="1000"/>
              <a:buFont typeface="Symbol" panose="05050102010706020507" pitchFamily="18" charset="2"/>
              <a:buChar char=""/>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7. 1. 4 يمكننا تبادل المعلومات مع الآخرين للحماية من الاحتيال أو مخاطر الائتمان. </a:t>
            </a:r>
          </a:p>
          <a:p>
            <a:pPr marR="220980" lvl="0" algn="just" rtl="1" fontAlgn="base">
              <a:lnSpc>
                <a:spcPct val="107000"/>
              </a:lnSpc>
              <a:spcAft>
                <a:spcPts val="1200"/>
              </a:spcAft>
              <a:buSzPts val="1000"/>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7. 2 قد نتعاقد مع أطراف ثالثة لتزويدك بالخدمات نيابةً عنا. وقد يشمل ذلك معالجة المدفوعات وتسهيلات محرك البحث والإعلان والتسويق. في بعض الحالات، قد تطلب الأطراف الثالثة الوصول إلى بعض أو كل بياناتك. </a:t>
            </a:r>
          </a:p>
          <a:p>
            <a:pPr marR="220980" lvl="0" algn="just" rtl="1" fontAlgn="base">
              <a:lnSpc>
                <a:spcPct val="107000"/>
              </a:lnSpc>
              <a:spcAft>
                <a:spcPts val="1200"/>
              </a:spcAft>
              <a:buSzPts val="1000"/>
              <a:tabLst>
                <a:tab pos="457200" algn="l"/>
              </a:tabLst>
            </a:pPr>
            <a:r>
              <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rPr>
              <a:t>7. 3 في حالة الحاجة إلى أي من بياناتك لهذا الغرض، سنتخذ جميع الخطوات المعقولة لضمان التعامل مع بياناتك بشكل آمن ومأمون ووفقًا لحقوقك والتزاماتنا والتزامات الطرف الثالث بموجب لائحة حماية البيانات. لن يُسمح لأي طرف ثالث نشارك معه البيانات باستخدامها لأي غرض آخر غير الوفاء بعقده معنا. </a:t>
            </a:r>
          </a:p>
          <a:p>
            <a:pPr algn="just" rtl="1">
              <a:lnSpc>
                <a:spcPct val="107000"/>
              </a:lnSpc>
              <a:spcAft>
                <a:spcPts val="1200"/>
              </a:spcAft>
            </a:pPr>
            <a:endParaRPr lang="ar-EG" sz="1400" kern="100" dirty="0">
              <a:solidFill>
                <a:srgbClr val="000000"/>
              </a:solidFill>
              <a:latin typeface="Questv1" panose="01000500000000020006" pitchFamily="50" charset="-78"/>
              <a:ea typeface="Calibri" panose="020F0502020204030204" pitchFamily="34" charset="0"/>
              <a:cs typeface="Questv1" panose="01000500000000020006" pitchFamily="50" charset="-78"/>
            </a:endParaRPr>
          </a:p>
        </p:txBody>
      </p:sp>
    </p:spTree>
    <p:extLst>
      <p:ext uri="{BB962C8B-B14F-4D97-AF65-F5344CB8AC3E}">
        <p14:creationId xmlns:p14="http://schemas.microsoft.com/office/powerpoint/2010/main" val="3678558773"/>
      </p:ext>
    </p:extLst>
  </p:cSld>
  <p:clrMapOvr>
    <a:masterClrMapping/>
  </p:clrMapOvr>
  <p:transition>
    <p:pull/>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4353</TotalTime>
  <Words>750</Words>
  <Application>Microsoft Office PowerPoint</Application>
  <PresentationFormat>Custom</PresentationFormat>
  <Paragraphs>179</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Arial</vt:lpstr>
      <vt:lpstr>Calibri</vt:lpstr>
      <vt:lpstr>Calibri Light</vt:lpstr>
      <vt:lpstr>Dubai</vt:lpstr>
      <vt:lpstr>Questv1</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Ragaa Ayman</dc:creator>
  <cp:lastModifiedBy>PC</cp:lastModifiedBy>
  <cp:revision>1522</cp:revision>
  <dcterms:created xsi:type="dcterms:W3CDTF">2023-12-02T07:09:04Z</dcterms:created>
  <dcterms:modified xsi:type="dcterms:W3CDTF">2024-07-25T08:44:19Z</dcterms:modified>
</cp:coreProperties>
</file>